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tags/tag8.xml" ContentType="application/vnd.openxmlformats-officedocument.presentationml.tags+xml"/>
  <Override PartName="/ppt/tags/tag140.xml" ContentType="application/vnd.openxmlformats-officedocument.presentationml.tags+xml"/>
  <Override PartName="/ppt/tags/tag238.xml" ContentType="application/vnd.openxmlformats-officedocument.presentationml.tags+xml"/>
  <Override PartName="/ppt/tags/tag285.xml" ContentType="application/vnd.openxmlformats-officedocument.presentationml.tags+xml"/>
  <Override PartName="/ppt/tags/tag424.xml" ContentType="application/vnd.openxmlformats-officedocument.presentationml.tags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tags/tag216.xml" ContentType="application/vnd.openxmlformats-officedocument.presentationml.tags+xml"/>
  <Override PartName="/ppt/tags/tag263.xml" ContentType="application/vnd.openxmlformats-officedocument.presentationml.tags+xml"/>
  <Override PartName="/ppt/tags/tag402.xml" ContentType="application/vnd.openxmlformats-officedocument.presentationml.tags+xml"/>
  <Default Extension="xml" ContentType="application/xml"/>
  <Override PartName="/ppt/slides/slide50.xml" ContentType="application/vnd.openxmlformats-officedocument.presentationml.slide+xml"/>
  <Override PartName="/ppt/tags/tag38.xml" ContentType="application/vnd.openxmlformats-officedocument.presentationml.tags+xml"/>
  <Override PartName="/ppt/tags/tag85.xml" ContentType="application/vnd.openxmlformats-officedocument.presentationml.tags+xml"/>
  <Override PartName="/ppt/tags/tag241.xml" ContentType="application/vnd.openxmlformats-officedocument.presentationml.tags+xml"/>
  <Override PartName="/ppt/tags/tag339.xml" ContentType="application/vnd.openxmlformats-officedocument.presentationml.tags+xml"/>
  <Override PartName="/ppt/tags/tag386.xml" ContentType="application/vnd.openxmlformats-officedocument.presentationml.tags+xml"/>
  <Override PartName="/ppt/tags/tag16.xml" ContentType="application/vnd.openxmlformats-officedocument.presentationml.tags+xml"/>
  <Override PartName="/ppt/tags/tag63.xml" ContentType="application/vnd.openxmlformats-officedocument.presentationml.tags+xml"/>
  <Override PartName="/ppt/tags/tag178.xml" ContentType="application/vnd.openxmlformats-officedocument.presentationml.tags+xml"/>
  <Override PartName="/ppt/tags/tag317.xml" ContentType="application/vnd.openxmlformats-officedocument.presentationml.tags+xml"/>
  <Override PartName="/ppt/tags/tag364.xml" ContentType="application/vnd.openxmlformats-officedocument.presentationml.tags+xml"/>
  <Override PartName="/ppt/tags/tag109.xml" ContentType="application/vnd.openxmlformats-officedocument.presentationml.tags+xml"/>
  <Override PartName="/ppt/tags/tag156.xml" ContentType="application/vnd.openxmlformats-officedocument.presentationml.tags+xml"/>
  <Override PartName="/ppt/tags/tag41.xml" ContentType="application/vnd.openxmlformats-officedocument.presentationml.tags+xml"/>
  <Override PartName="/ppt/tags/tag279.xml" ContentType="application/vnd.openxmlformats-officedocument.presentationml.tags+xml"/>
  <Override PartName="/ppt/tags/tag342.xml" ContentType="application/vnd.openxmlformats-officedocument.presentationml.tags+xml"/>
  <Override PartName="/ppt/notesSlides/notesSlide7.xml" ContentType="application/vnd.openxmlformats-officedocument.presentationml.notesSlide+xml"/>
  <Override PartName="/ppt/tags/tag134.xml" ContentType="application/vnd.openxmlformats-officedocument.presentationml.tags+xml"/>
  <Override PartName="/ppt/tags/tag181.xml" ContentType="application/vnd.openxmlformats-officedocument.presentationml.tags+xml"/>
  <Override PartName="/ppt/tags/tag320.xml" ContentType="application/vnd.openxmlformats-officedocument.presentationml.tags+xml"/>
  <Override PartName="/ppt/tags/tag418.xml" ContentType="application/vnd.openxmlformats-officedocument.presentationml.tags+xml"/>
  <Override PartName="/ppt/slides/slide19.xml" ContentType="application/vnd.openxmlformats-officedocument.presentationml.slide+xml"/>
  <Default Extension="png" ContentType="image/png"/>
  <Override PartName="/ppt/tags/tag112.xml" ContentType="application/vnd.openxmlformats-officedocument.presentationml.tags+xml"/>
  <Override PartName="/ppt/tags/tag257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ags/tag79.xml" ContentType="application/vnd.openxmlformats-officedocument.presentationml.tags+xml"/>
  <Override PartName="/ppt/slides/slide44.xml" ContentType="application/vnd.openxmlformats-officedocument.presentationml.slide+xml"/>
  <Default Extension="emf" ContentType="image/x-emf"/>
  <Override PartName="/ppt/tags/tag235.xml" ContentType="application/vnd.openxmlformats-officedocument.presentationml.tags+xml"/>
  <Override PartName="/ppt/tags/tag282.xml" ContentType="application/vnd.openxmlformats-officedocument.presentationml.tags+xml"/>
  <Override PartName="/ppt/tags/tag421.xml" ContentType="application/vnd.openxmlformats-officedocument.presentationml.tags+xml"/>
  <Override PartName="/ppt/slides/slide22.xml" ContentType="application/vnd.openxmlformats-officedocument.presentationml.slide+xml"/>
  <Override PartName="/ppt/tags/tag57.xml" ContentType="application/vnd.openxmlformats-officedocument.presentationml.tags+xml"/>
  <Override PartName="/ppt/tags/tag213.xml" ContentType="application/vnd.openxmlformats-officedocument.presentationml.tags+xml"/>
  <Override PartName="/ppt/tags/tag260.xml" ContentType="application/vnd.openxmlformats-officedocument.presentationml.tags+xml"/>
  <Override PartName="/ppt/tags/tag358.xml" ContentType="application/vnd.openxmlformats-officedocument.presentationml.tags+xml"/>
  <Override PartName="/ppt/tags/tag35.xml" ContentType="application/vnd.openxmlformats-officedocument.presentationml.tags+xml"/>
  <Override PartName="/ppt/tags/tag82.xml" ContentType="application/vnd.openxmlformats-officedocument.presentationml.tags+xml"/>
  <Override PartName="/ppt/tags/tag197.xml" ContentType="application/vnd.openxmlformats-officedocument.presentationml.tags+xml"/>
  <Override PartName="/ppt/tags/tag336.xml" ContentType="application/vnd.openxmlformats-officedocument.presentationml.tags+xml"/>
  <Override PartName="/ppt/tags/tag383.xml" ContentType="application/vnd.openxmlformats-officedocument.presentationml.tags+xml"/>
  <Override PartName="/ppt/tags/tag128.xml" ContentType="application/vnd.openxmlformats-officedocument.presentationml.tags+xml"/>
  <Override PartName="/ppt/tags/tag175.xml" ContentType="application/vnd.openxmlformats-officedocument.presentationml.tags+xml"/>
  <Override PartName="/ppt/tags/tag13.xml" ContentType="application/vnd.openxmlformats-officedocument.presentationml.tags+xml"/>
  <Override PartName="/ppt/tags/tag60.xml" ContentType="application/vnd.openxmlformats-officedocument.presentationml.tags+xml"/>
  <Override PartName="/ppt/tags/tag298.xml" ContentType="application/vnd.openxmlformats-officedocument.presentationml.tags+xml"/>
  <Override PartName="/ppt/tags/tag314.xml" ContentType="application/vnd.openxmlformats-officedocument.presentationml.tags+xml"/>
  <Override PartName="/ppt/tags/tag361.xml" ContentType="application/vnd.openxmlformats-officedocument.presentationml.tags+xml"/>
  <Override PartName="/ppt/tags/tag106.xml" ContentType="application/vnd.openxmlformats-officedocument.presentationml.tags+xml"/>
  <Override PartName="/ppt/tags/tag153.xml" ContentType="application/vnd.openxmlformats-officedocument.presentationml.tags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tags/tag131.xml" ContentType="application/vnd.openxmlformats-officedocument.presentationml.tags+xml"/>
  <Override PartName="/ppt/tags/tag229.xml" ContentType="application/vnd.openxmlformats-officedocument.presentationml.tags+xml"/>
  <Override PartName="/ppt/tags/tag276.xml" ContentType="application/vnd.openxmlformats-officedocument.presentationml.tags+xml"/>
  <Override PartName="/ppt/tags/tag415.xml" ContentType="application/vnd.openxmlformats-officedocument.presentationml.tags+xml"/>
  <Override PartName="/ppt/tags/tag98.xml" ContentType="application/vnd.openxmlformats-officedocument.presentationml.tags+xml"/>
  <Override PartName="/ppt/tags/tag207.xml" ContentType="application/vnd.openxmlformats-officedocument.presentationml.tags+xml"/>
  <Override PartName="/ppt/tags/tag254.xml" ContentType="application/vnd.openxmlformats-officedocument.presentationml.tags+xml"/>
  <Override PartName="/ppt/tags/tag399.xml" ContentType="application/vnd.openxmlformats-officedocument.presentationml.tags+xml"/>
  <Override PartName="/ppt/slides/slide16.xml" ContentType="application/vnd.openxmlformats-officedocument.presentationml.slide+xml"/>
  <Override PartName="/ppt/slides/slide63.xml" ContentType="application/vnd.openxmlformats-officedocument.presentationml.slide+xml"/>
  <Override PartName="/ppt/tags/tag2.xml" ContentType="application/vnd.openxmlformats-officedocument.presentationml.tags+xml"/>
  <Override PartName="/ppt/slides/slide41.xml" ContentType="application/vnd.openxmlformats-officedocument.presentationml.slide+xml"/>
  <Override PartName="/ppt/tags/tag29.xml" ContentType="application/vnd.openxmlformats-officedocument.presentationml.tags+xml"/>
  <Override PartName="/ppt/tags/tag76.xml" ContentType="application/vnd.openxmlformats-officedocument.presentationml.tags+xml"/>
  <Override PartName="/ppt/tags/tag232.xml" ContentType="application/vnd.openxmlformats-officedocument.presentationml.tags+xml"/>
  <Override PartName="/ppt/tags/tag377.xml" ContentType="application/vnd.openxmlformats-officedocument.presentationml.tags+xml"/>
  <Override PartName="/ppt/tags/tag54.xml" ContentType="application/vnd.openxmlformats-officedocument.presentationml.tags+xml"/>
  <Override PartName="/ppt/tags/tag169.xml" ContentType="application/vnd.openxmlformats-officedocument.presentationml.tags+xml"/>
  <Override PartName="/ppt/tags/tag210.xml" ContentType="application/vnd.openxmlformats-officedocument.presentationml.tags+xml"/>
  <Override PartName="/ppt/tags/tag308.xml" ContentType="application/vnd.openxmlformats-officedocument.presentationml.tags+xml"/>
  <Override PartName="/ppt/tags/tag355.xml" ContentType="application/vnd.openxmlformats-officedocument.presentationml.tags+xml"/>
  <Override PartName="/ppt/tags/tag147.xml" ContentType="application/vnd.openxmlformats-officedocument.presentationml.tags+xml"/>
  <Override PartName="/ppt/tags/tag194.xml" ContentType="application/vnd.openxmlformats-officedocument.presentationml.tags+xml"/>
  <Override PartName="/ppt/tags/tag32.xml" ContentType="application/vnd.openxmlformats-officedocument.presentationml.tags+xml"/>
  <Override PartName="/ppt/tags/tag333.xml" ContentType="application/vnd.openxmlformats-officedocument.presentationml.tags+xml"/>
  <Override PartName="/ppt/tags/tag380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125.xml" ContentType="application/vnd.openxmlformats-officedocument.presentationml.tags+xml"/>
  <Override PartName="/ppt/tags/tag172.xml" ContentType="application/vnd.openxmlformats-officedocument.presentationml.tags+xml"/>
  <Override PartName="/ppt/tags/tag311.xml" ContentType="application/vnd.openxmlformats-officedocument.presentationml.tags+xml"/>
  <Override PartName="/ppt/tags/tag409.xml" ContentType="application/vnd.openxmlformats-officedocument.presentationml.tags+xml"/>
  <Override PartName="/ppt/slides/slide57.xml" ContentType="application/vnd.openxmlformats-officedocument.presentationml.slide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103.xml" ContentType="application/vnd.openxmlformats-officedocument.presentationml.tags+xml"/>
  <Override PartName="/ppt/tags/tag150.xml" ContentType="application/vnd.openxmlformats-officedocument.presentationml.tags+xml"/>
  <Override PartName="/ppt/tags/tag248.xml" ContentType="application/vnd.openxmlformats-officedocument.presentationml.tags+xml"/>
  <Override PartName="/ppt/tags/tag295.xml" ContentType="application/vnd.openxmlformats-officedocument.presentationml.tags+xml"/>
  <Override PartName="/ppt/tags/tag300.xml" ContentType="application/vnd.openxmlformats-officedocument.presentationml.tags+xml"/>
  <Override PartName="/ppt/slides/slide46.xml" ContentType="application/vnd.openxmlformats-officedocument.presentationml.slide+xml"/>
  <Override PartName="/ppt/tags/tag226.xml" ContentType="application/vnd.openxmlformats-officedocument.presentationml.tags+xml"/>
  <Override PartName="/ppt/tags/tag237.xml" ContentType="application/vnd.openxmlformats-officedocument.presentationml.tags+xml"/>
  <Override PartName="/ppt/tags/tag273.xml" ContentType="application/vnd.openxmlformats-officedocument.presentationml.tags+xml"/>
  <Override PartName="/ppt/tags/tag284.xml" ContentType="application/vnd.openxmlformats-officedocument.presentationml.tags+xml"/>
  <Override PartName="/ppt/tags/tag423.xml" ContentType="application/vnd.openxmlformats-officedocument.presentationml.tag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tags/tag59.xml" ContentType="application/vnd.openxmlformats-officedocument.presentationml.tags+xml"/>
  <Override PartName="/ppt/tags/tag215.xml" ContentType="application/vnd.openxmlformats-officedocument.presentationml.tags+xml"/>
  <Override PartName="/ppt/tags/tag262.xml" ContentType="application/vnd.openxmlformats-officedocument.presentationml.tags+xml"/>
  <Override PartName="/ppt/tags/tag412.xml" ContentType="application/vnd.openxmlformats-officedocument.presentationml.tags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ppt/tags/tag188.xml" ContentType="application/vnd.openxmlformats-officedocument.presentationml.tags+xml"/>
  <Override PartName="/ppt/tags/tag199.xml" ContentType="application/vnd.openxmlformats-officedocument.presentationml.tags+xml"/>
  <Override PartName="/ppt/tags/tag204.xml" ContentType="application/vnd.openxmlformats-officedocument.presentationml.tags+xml"/>
  <Override PartName="/ppt/tags/tag251.xml" ContentType="application/vnd.openxmlformats-officedocument.presentationml.tags+xml"/>
  <Override PartName="/ppt/tags/tag338.xml" ContentType="application/vnd.openxmlformats-officedocument.presentationml.tags+xml"/>
  <Override PartName="/ppt/tags/tag349.xml" ContentType="application/vnd.openxmlformats-officedocument.presentationml.tags+xml"/>
  <Override PartName="/ppt/tags/tag385.xml" ContentType="application/vnd.openxmlformats-officedocument.presentationml.tags+xml"/>
  <Override PartName="/ppt/tags/tag396.xml" ContentType="application/vnd.openxmlformats-officedocument.presentationml.tags+xml"/>
  <Override PartName="/ppt/tags/tag401.xml" ContentType="application/vnd.openxmlformats-officedocument.presentationml.tags+xml"/>
  <Override PartName="/ppt/slideLayouts/slideLayout12.xml" ContentType="application/vnd.openxmlformats-officedocument.presentationml.slideLayout+xml"/>
  <Override PartName="/ppt/tags/tag26.xml" ContentType="application/vnd.openxmlformats-officedocument.presentationml.tags+xml"/>
  <Override PartName="/ppt/tags/tag73.xml" ContentType="application/vnd.openxmlformats-officedocument.presentationml.tags+xml"/>
  <Override PartName="/ppt/tags/tag177.xml" ContentType="application/vnd.openxmlformats-officedocument.presentationml.tags+xml"/>
  <Override PartName="/ppt/tags/tag240.xml" ContentType="application/vnd.openxmlformats-officedocument.presentationml.tags+xml"/>
  <Override PartName="/ppt/tags/tag327.xml" ContentType="application/vnd.openxmlformats-officedocument.presentationml.tags+xml"/>
  <Override PartName="/ppt/tags/tag374.xml" ContentType="application/vnd.openxmlformats-officedocument.presentationml.tags+xml"/>
  <Override PartName="/ppt/tags/tag15.xml" ContentType="application/vnd.openxmlformats-officedocument.presentationml.tags+xml"/>
  <Override PartName="/ppt/tags/tag62.xml" ContentType="application/vnd.openxmlformats-officedocument.presentationml.tags+xml"/>
  <Override PartName="/ppt/tags/tag119.xml" ContentType="application/vnd.openxmlformats-officedocument.presentationml.tags+xml"/>
  <Override PartName="/ppt/tags/tag166.xml" ContentType="application/vnd.openxmlformats-officedocument.presentationml.tags+xml"/>
  <Override PartName="/ppt/tags/tag316.xml" ContentType="application/vnd.openxmlformats-officedocument.presentationml.tags+xml"/>
  <Override PartName="/ppt/tags/tag363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tags/tag108.xml" ContentType="application/vnd.openxmlformats-officedocument.presentationml.tags+xml"/>
  <Override PartName="/ppt/tags/tag155.xml" ContentType="application/vnd.openxmlformats-officedocument.presentationml.tags+xml"/>
  <Override PartName="/ppt/tags/tag289.xml" ContentType="application/vnd.openxmlformats-officedocument.presentationml.tags+xml"/>
  <Override PartName="/ppt/tags/tag305.xml" ContentType="application/vnd.openxmlformats-officedocument.presentationml.tags+xml"/>
  <Override PartName="/ppt/notesSlides/notesSlide6.xml" ContentType="application/vnd.openxmlformats-officedocument.presentationml.notesSlide+xml"/>
  <Override PartName="/ppt/tags/tag341.xml" ContentType="application/vnd.openxmlformats-officedocument.presentationml.tags+xml"/>
  <Override PartName="/ppt/tags/tag352.xml" ContentType="application/vnd.openxmlformats-officedocument.presentationml.tags+xml"/>
  <Override PartName="/ppt/tags/tag133.xml" ContentType="application/vnd.openxmlformats-officedocument.presentationml.tags+xml"/>
  <Override PartName="/ppt/tags/tag144.xml" ContentType="application/vnd.openxmlformats-officedocument.presentationml.tags+xml"/>
  <Override PartName="/ppt/tags/tag180.xml" ContentType="application/vnd.openxmlformats-officedocument.presentationml.tags+xml"/>
  <Override PartName="/ppt/tags/tag191.xml" ContentType="application/vnd.openxmlformats-officedocument.presentationml.tags+xml"/>
  <Override PartName="/ppt/tags/tag278.xml" ContentType="application/vnd.openxmlformats-officedocument.presentationml.tags+xml"/>
  <Override PartName="/ppt/tags/tag330.xml" ContentType="application/vnd.openxmlformats-officedocument.presentationml.tags+xml"/>
  <Override PartName="/ppt/tags/tag417.xml" ContentType="application/vnd.openxmlformats-officedocument.presentationml.tags+xml"/>
  <Override PartName="/ppt/slides/slide29.xml" ContentType="application/vnd.openxmlformats-officedocument.presentationml.slide+xml"/>
  <Override PartName="/ppt/tags/tag122.xml" ContentType="application/vnd.openxmlformats-officedocument.presentationml.tags+xml"/>
  <Override PartName="/ppt/tags/tag209.xml" ContentType="application/vnd.openxmlformats-officedocument.presentationml.tags+xml"/>
  <Override PartName="/ppt/tags/tag256.xml" ContentType="application/vnd.openxmlformats-officedocument.presentationml.tags+xml"/>
  <Override PartName="/ppt/tags/tag267.xml" ContentType="application/vnd.openxmlformats-officedocument.presentationml.tags+xml"/>
  <Override PartName="/ppt/tags/tag406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tags/tag111.xml" ContentType="application/vnd.openxmlformats-officedocument.presentationml.tags+xml"/>
  <Override PartName="/ppt/tags/tag245.xml" ContentType="application/vnd.openxmlformats-officedocument.presentationml.tags+xml"/>
  <Override PartName="/ppt/tags/tag292.xml" ContentType="application/vnd.openxmlformats-officedocument.presentationml.tags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tags/tag78.xml" ContentType="application/vnd.openxmlformats-officedocument.presentationml.tags+xml"/>
  <Override PartName="/ppt/tags/tag100.xml" ContentType="application/vnd.openxmlformats-officedocument.presentationml.tags+xml"/>
  <Override PartName="/ppt/tags/tag234.xml" ContentType="application/vnd.openxmlformats-officedocument.presentationml.tags+xml"/>
  <Override PartName="/ppt/tags/tag281.xml" ContentType="application/vnd.openxmlformats-officedocument.presentationml.tags+xml"/>
  <Override PartName="/ppt/tags/tag368.xml" ContentType="application/vnd.openxmlformats-officedocument.presentationml.tags+xml"/>
  <Override PartName="/ppt/tags/tag379.xml" ContentType="application/vnd.openxmlformats-officedocument.presentationml.tags+xml"/>
  <Override PartName="/ppt/slides/slide32.xml" ContentType="application/vnd.openxmlformats-officedocument.presentationml.slide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tags/tag223.xml" ContentType="application/vnd.openxmlformats-officedocument.presentationml.tags+xml"/>
  <Override PartName="/ppt/tags/tag270.xml" ContentType="application/vnd.openxmlformats-officedocument.presentationml.tags+xml"/>
  <Override PartName="/ppt/tags/tag357.xml" ContentType="application/vnd.openxmlformats-officedocument.presentationml.tags+xml"/>
  <Override PartName="/ppt/tags/tag420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gs/tag45.xml" ContentType="application/vnd.openxmlformats-officedocument.presentationml.tags+xml"/>
  <Override PartName="/ppt/tags/tag92.xml" ContentType="application/vnd.openxmlformats-officedocument.presentationml.tags+xml"/>
  <Override PartName="/ppt/tags/tag149.xml" ContentType="application/vnd.openxmlformats-officedocument.presentationml.tags+xml"/>
  <Override PartName="/ppt/tags/tag196.xml" ContentType="application/vnd.openxmlformats-officedocument.presentationml.tags+xml"/>
  <Override PartName="/ppt/tags/tag201.xml" ContentType="application/vnd.openxmlformats-officedocument.presentationml.tags+xml"/>
  <Override PartName="/ppt/tags/tag212.xml" ContentType="application/vnd.openxmlformats-officedocument.presentationml.tags+xml"/>
  <Override PartName="/ppt/tags/tag346.xml" ContentType="application/vnd.openxmlformats-officedocument.presentationml.tags+xml"/>
  <Override PartName="/ppt/tags/tag393.xml" ContentType="application/vnd.openxmlformats-officedocument.presentationml.tags+xml"/>
  <Override PartName="/ppt/tags/tag34.xml" ContentType="application/vnd.openxmlformats-officedocument.presentationml.tags+xml"/>
  <Override PartName="/ppt/tags/tag81.xml" ContentType="application/vnd.openxmlformats-officedocument.presentationml.tags+xml"/>
  <Override PartName="/ppt/tags/tag138.xml" ContentType="application/vnd.openxmlformats-officedocument.presentationml.tags+xml"/>
  <Override PartName="/ppt/tags/tag185.xml" ContentType="application/vnd.openxmlformats-officedocument.presentationml.tags+xml"/>
  <Override PartName="/ppt/tags/tag324.xml" ContentType="application/vnd.openxmlformats-officedocument.presentationml.tags+xml"/>
  <Override PartName="/ppt/tags/tag335.xml" ContentType="application/vnd.openxmlformats-officedocument.presentationml.tags+xml"/>
  <Override PartName="/ppt/tags/tag371.xml" ContentType="application/vnd.openxmlformats-officedocument.presentationml.tags+xml"/>
  <Override PartName="/ppt/tags/tag382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70.xml" ContentType="application/vnd.openxmlformats-officedocument.presentationml.tags+xml"/>
  <Override PartName="/ppt/tags/tag116.xml" ContentType="application/vnd.openxmlformats-officedocument.presentationml.tags+xml"/>
  <Override PartName="/ppt/tags/tag127.xml" ContentType="application/vnd.openxmlformats-officedocument.presentationml.tags+xml"/>
  <Override PartName="/ppt/tags/tag163.xml" ContentType="application/vnd.openxmlformats-officedocument.presentationml.tags+xml"/>
  <Override PartName="/ppt/tags/tag174.xml" ContentType="application/vnd.openxmlformats-officedocument.presentationml.tags+xml"/>
  <Override PartName="/ppt/tags/tag313.xml" ContentType="application/vnd.openxmlformats-officedocument.presentationml.tags+xml"/>
  <Override PartName="/ppt/tags/tag360.xml" ContentType="application/vnd.openxmlformats-officedocument.presentationml.tag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105.xml" ContentType="application/vnd.openxmlformats-officedocument.presentationml.tags+xml"/>
  <Override PartName="/ppt/tags/tag152.xml" ContentType="application/vnd.openxmlformats-officedocument.presentationml.tags+xml"/>
  <Override PartName="/ppt/tags/tag297.xml" ContentType="application/vnd.openxmlformats-officedocument.presentationml.tags+xml"/>
  <Override PartName="/ppt/tags/tag302.xml" ContentType="application/vnd.openxmlformats-officedocument.presentationml.tags+xml"/>
  <Override PartName="/ppt/slides/slide48.xml" ContentType="application/vnd.openxmlformats-officedocument.presentationml.slide+xml"/>
  <Override PartName="/ppt/tags/tag141.xml" ContentType="application/vnd.openxmlformats-officedocument.presentationml.tags+xml"/>
  <Override PartName="/ppt/notesSlides/notesSlide3.xml" ContentType="application/vnd.openxmlformats-officedocument.presentationml.notesSlide+xml"/>
  <Override PartName="/ppt/tags/tag228.xml" ContentType="application/vnd.openxmlformats-officedocument.presentationml.tags+xml"/>
  <Override PartName="/ppt/tags/tag239.xml" ContentType="application/vnd.openxmlformats-officedocument.presentationml.tags+xml"/>
  <Override PartName="/ppt/tags/tag275.xml" ContentType="application/vnd.openxmlformats-officedocument.presentationml.tags+xml"/>
  <Override PartName="/ppt/tags/tag286.xml" ContentType="application/vnd.openxmlformats-officedocument.presentationml.tags+xml"/>
  <Override PartName="/ppt/tags/tag425.xml" ContentType="application/vnd.openxmlformats-officedocument.presentationml.tag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ags/tag130.xml" ContentType="application/vnd.openxmlformats-officedocument.presentationml.tags+xml"/>
  <Override PartName="/ppt/tags/tag217.xml" ContentType="application/vnd.openxmlformats-officedocument.presentationml.tags+xml"/>
  <Override PartName="/ppt/tags/tag264.xml" ContentType="application/vnd.openxmlformats-officedocument.presentationml.tags+xml"/>
  <Override PartName="/ppt/tags/tag414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tags/tag206.xml" ContentType="application/vnd.openxmlformats-officedocument.presentationml.tags+xml"/>
  <Override PartName="/ppt/tags/tag253.xml" ContentType="application/vnd.openxmlformats-officedocument.presentationml.tags+xml"/>
  <Override PartName="/ppt/tags/tag387.xml" ContentType="application/vnd.openxmlformats-officedocument.presentationml.tags+xml"/>
  <Override PartName="/ppt/tags/tag398.xml" ContentType="application/vnd.openxmlformats-officedocument.presentationml.tags+xml"/>
  <Override PartName="/ppt/tags/tag403.xml" ContentType="application/vnd.openxmlformats-officedocument.presentationml.tags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75.xml" ContentType="application/vnd.openxmlformats-officedocument.presentationml.tags+xml"/>
  <Override PartName="/ppt/tags/tag179.xml" ContentType="application/vnd.openxmlformats-officedocument.presentationml.tags+xml"/>
  <Override PartName="/ppt/tags/tag231.xml" ContentType="application/vnd.openxmlformats-officedocument.presentationml.tags+xml"/>
  <Override PartName="/ppt/tags/tag242.xml" ContentType="application/vnd.openxmlformats-officedocument.presentationml.tags+xml"/>
  <Override PartName="/ppt/tags/tag329.xml" ContentType="application/vnd.openxmlformats-officedocument.presentationml.tags+xml"/>
  <Override PartName="/ppt/tags/tag376.xml" ContentType="application/vnd.openxmlformats-officedocument.presentationml.tags+xml"/>
  <Override PartName="/ppt/slides/slide40.xml" ContentType="application/vnd.openxmlformats-officedocument.presentationml.slide+xml"/>
  <Override PartName="/ppt/tags/tag17.xml" ContentType="application/vnd.openxmlformats-officedocument.presentationml.tags+xml"/>
  <Override PartName="/ppt/tags/tag64.xml" ContentType="application/vnd.openxmlformats-officedocument.presentationml.tags+xml"/>
  <Override PartName="/ppt/tags/tag168.xml" ContentType="application/vnd.openxmlformats-officedocument.presentationml.tags+xml"/>
  <Override PartName="/ppt/tags/tag220.xml" ContentType="application/vnd.openxmlformats-officedocument.presentationml.tags+xml"/>
  <Override PartName="/ppt/tags/tag318.xml" ContentType="application/vnd.openxmlformats-officedocument.presentationml.tags+xml"/>
  <Override PartName="/ppt/tags/tag365.xml" ContentType="application/vnd.openxmlformats-officedocument.presentationml.tags+xml"/>
  <Override PartName="/ppt/tags/tag53.xml" ContentType="application/vnd.openxmlformats-officedocument.presentationml.tags+xml"/>
  <Override PartName="/ppt/tags/tag157.xml" ContentType="application/vnd.openxmlformats-officedocument.presentationml.tags+xml"/>
  <Override PartName="/ppt/tags/tag307.xml" ContentType="application/vnd.openxmlformats-officedocument.presentationml.tags+xml"/>
  <Override PartName="/ppt/tags/tag343.xml" ContentType="application/vnd.openxmlformats-officedocument.presentationml.tags+xml"/>
  <Override PartName="/ppt/tags/tag354.xml" ContentType="application/vnd.openxmlformats-officedocument.presentationml.tags+xml"/>
  <Override PartName="/ppt/tags/tag390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135.xml" ContentType="application/vnd.openxmlformats-officedocument.presentationml.tags+xml"/>
  <Override PartName="/ppt/tags/tag146.xml" ContentType="application/vnd.openxmlformats-officedocument.presentationml.tags+xml"/>
  <Override PartName="/ppt/tags/tag182.xml" ContentType="application/vnd.openxmlformats-officedocument.presentationml.tags+xml"/>
  <Override PartName="/ppt/tags/tag193.xml" ContentType="application/vnd.openxmlformats-officedocument.presentationml.tags+xml"/>
  <Override PartName="/ppt/tags/tag332.xml" ContentType="application/vnd.openxmlformats-officedocument.presentationml.tags+xml"/>
  <Override PartName="/ppt/tags/tag20.xml" ContentType="application/vnd.openxmlformats-officedocument.presentationml.tags+xml"/>
  <Override PartName="/ppt/tags/tag124.xml" ContentType="application/vnd.openxmlformats-officedocument.presentationml.tags+xml"/>
  <Override PartName="/ppt/tags/tag171.xml" ContentType="application/vnd.openxmlformats-officedocument.presentationml.tags+xml"/>
  <Override PartName="/ppt/tags/tag269.xml" ContentType="application/vnd.openxmlformats-officedocument.presentationml.tags+xml"/>
  <Override PartName="/ppt/tags/tag321.xml" ContentType="application/vnd.openxmlformats-officedocument.presentationml.tags+xml"/>
  <Override PartName="/ppt/tags/tag408.xml" ContentType="application/vnd.openxmlformats-officedocument.presentationml.tags+xml"/>
  <Override PartName="/ppt/tags/tag419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113.xml" ContentType="application/vnd.openxmlformats-officedocument.presentationml.tags+xml"/>
  <Override PartName="/ppt/tags/tag160.xml" ContentType="application/vnd.openxmlformats-officedocument.presentationml.tags+xml"/>
  <Override PartName="/ppt/tags/tag247.xml" ContentType="application/vnd.openxmlformats-officedocument.presentationml.tags+xml"/>
  <Override PartName="/ppt/tags/tag258.xml" ContentType="application/vnd.openxmlformats-officedocument.presentationml.tags+xml"/>
  <Override PartName="/ppt/tags/tag294.xml" ContentType="application/vnd.openxmlformats-officedocument.presentationml.tags+xml"/>
  <Override PartName="/ppt/tags/tag310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ags/tag102.xml" ContentType="application/vnd.openxmlformats-officedocument.presentationml.tags+xml"/>
  <Override PartName="/ppt/tags/tag236.xml" ContentType="application/vnd.openxmlformats-officedocument.presentationml.tags+xml"/>
  <Override PartName="/ppt/tags/tag283.xml" ContentType="application/vnd.openxmlformats-officedocument.presentationml.tags+xml"/>
  <Override PartName="/ppt/slides/slide34.xml" ContentType="application/vnd.openxmlformats-officedocument.presentationml.slide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225.xml" ContentType="application/vnd.openxmlformats-officedocument.presentationml.tags+xml"/>
  <Override PartName="/ppt/tags/tag272.xml" ContentType="application/vnd.openxmlformats-officedocument.presentationml.tags+xml"/>
  <Override PartName="/ppt/tags/tag359.xml" ContentType="application/vnd.openxmlformats-officedocument.presentationml.tags+xml"/>
  <Override PartName="/ppt/tags/tag411.xml" ContentType="application/vnd.openxmlformats-officedocument.presentationml.tags+xml"/>
  <Override PartName="/ppt/tags/tag422.xml" ContentType="application/vnd.openxmlformats-officedocument.presentationml.tags+xml"/>
  <Default Extension="wma" ContentType="audio/x-ms-wma"/>
  <Default Extension="rels" ContentType="application/vnd.openxmlformats-package.relationships+xml"/>
  <Override PartName="/ppt/slides/slide23.xml" ContentType="application/vnd.openxmlformats-officedocument.presentationml.slide+xml"/>
  <Override PartName="/ppt/tags/tag47.xml" ContentType="application/vnd.openxmlformats-officedocument.presentationml.tags+xml"/>
  <Override PartName="/ppt/tags/tag94.xml" ContentType="application/vnd.openxmlformats-officedocument.presentationml.tags+xml"/>
  <Override PartName="/ppt/tags/tag198.xml" ContentType="application/vnd.openxmlformats-officedocument.presentationml.tags+xml"/>
  <Override PartName="/ppt/tags/tag203.xml" ContentType="application/vnd.openxmlformats-officedocument.presentationml.tags+xml"/>
  <Override PartName="/ppt/tags/tag214.xml" ContentType="application/vnd.openxmlformats-officedocument.presentationml.tags+xml"/>
  <Override PartName="/ppt/tags/tag250.xml" ContentType="application/vnd.openxmlformats-officedocument.presentationml.tags+xml"/>
  <Override PartName="/ppt/tags/tag261.xml" ContentType="application/vnd.openxmlformats-officedocument.presentationml.tags+xml"/>
  <Override PartName="/ppt/tags/tag348.xml" ContentType="application/vnd.openxmlformats-officedocument.presentationml.tags+xml"/>
  <Override PartName="/ppt/tags/tag395.xml" ContentType="application/vnd.openxmlformats-officedocument.presentationml.tags+xml"/>
  <Override PartName="/ppt/tags/tag400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36.xml" ContentType="application/vnd.openxmlformats-officedocument.presentationml.tags+xml"/>
  <Override PartName="/ppt/tags/tag83.xml" ContentType="application/vnd.openxmlformats-officedocument.presentationml.tags+xml"/>
  <Override PartName="/ppt/tags/tag187.xml" ContentType="application/vnd.openxmlformats-officedocument.presentationml.tags+xml"/>
  <Override PartName="/ppt/tags/tag337.xml" ContentType="application/vnd.openxmlformats-officedocument.presentationml.tags+xml"/>
  <Override PartName="/ppt/tags/tag384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118.xml" ContentType="application/vnd.openxmlformats-officedocument.presentationml.tags+xml"/>
  <Override PartName="/ppt/tags/tag129.xml" ContentType="application/vnd.openxmlformats-officedocument.presentationml.tags+xml"/>
  <Override PartName="/ppt/tags/tag165.xml" ContentType="application/vnd.openxmlformats-officedocument.presentationml.tags+xml"/>
  <Override PartName="/ppt/tags/tag176.xml" ContentType="application/vnd.openxmlformats-officedocument.presentationml.tags+xml"/>
  <Override PartName="/ppt/tags/tag315.xml" ContentType="application/vnd.openxmlformats-officedocument.presentationml.tags+xml"/>
  <Override PartName="/ppt/tags/tag326.xml" ContentType="application/vnd.openxmlformats-officedocument.presentationml.tags+xml"/>
  <Override PartName="/ppt/tags/tag362.xml" ContentType="application/vnd.openxmlformats-officedocument.presentationml.tags+xml"/>
  <Override PartName="/ppt/tags/tag373.xml" ContentType="application/vnd.openxmlformats-officedocument.presentationml.tags+xml"/>
  <Override PartName="/ppt/tags/tag50.xml" ContentType="application/vnd.openxmlformats-officedocument.presentationml.tags+xml"/>
  <Override PartName="/ppt/tags/tag107.xml" ContentType="application/vnd.openxmlformats-officedocument.presentationml.tags+xml"/>
  <Override PartName="/ppt/tags/tag154.xml" ContentType="application/vnd.openxmlformats-officedocument.presentationml.tags+xml"/>
  <Override PartName="/ppt/tags/tag299.xml" ContentType="application/vnd.openxmlformats-officedocument.presentationml.tags+xml"/>
  <Override PartName="/ppt/tags/tag304.xml" ContentType="application/vnd.openxmlformats-officedocument.presentationml.tags+xml"/>
  <Override PartName="/ppt/tags/tag351.xml" ContentType="application/vnd.openxmlformats-officedocument.presentationml.tags+xml"/>
  <Override PartName="/ppt/tags/tag143.xml" ContentType="application/vnd.openxmlformats-officedocument.presentationml.tags+xml"/>
  <Override PartName="/ppt/tags/tag190.xml" ContentType="application/vnd.openxmlformats-officedocument.presentationml.tags+xml"/>
  <Override PartName="/ppt/tags/tag277.xml" ContentType="application/vnd.openxmlformats-officedocument.presentationml.tags+xml"/>
  <Override PartName="/ppt/notesSlides/notesSlide5.xml" ContentType="application/vnd.openxmlformats-officedocument.presentationml.notesSlide+xml"/>
  <Override PartName="/ppt/tags/tag288.xml" ContentType="application/vnd.openxmlformats-officedocument.presentationml.tags+xml"/>
  <Override PartName="/ppt/tags/tag340.xml" ContentType="application/vnd.openxmlformats-officedocument.presentationml.tags+xml"/>
  <Override PartName="/ppt/tags/tag427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tags/tag132.xml" ContentType="application/vnd.openxmlformats-officedocument.presentationml.tags+xml"/>
  <Override PartName="/ppt/tags/tag219.xml" ContentType="application/vnd.openxmlformats-officedocument.presentationml.tags+xml"/>
  <Override PartName="/ppt/tags/tag266.xml" ContentType="application/vnd.openxmlformats-officedocument.presentationml.tags+xml"/>
  <Override PartName="/ppt/tags/tag416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tags/tag121.xml" ContentType="application/vnd.openxmlformats-officedocument.presentationml.tags+xml"/>
  <Override PartName="/ppt/tags/tag208.xml" ContentType="application/vnd.openxmlformats-officedocument.presentationml.tags+xml"/>
  <Override PartName="/ppt/tags/tag255.xml" ContentType="application/vnd.openxmlformats-officedocument.presentationml.tags+xml"/>
  <Override PartName="/ppt/tags/tag389.xml" ContentType="application/vnd.openxmlformats-officedocument.presentationml.tags+xml"/>
  <Override PartName="/ppt/tags/tag405.xml" ContentType="application/vnd.openxmlformats-officedocument.presentationml.tags+xml"/>
  <Override PartName="/ppt/slides/slide53.xml" ContentType="application/vnd.openxmlformats-officedocument.presentationml.slide+xml"/>
  <Override PartName="/ppt/tags/tag3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Default Extension="jpeg" ContentType="image/jpeg"/>
  <Override PartName="/ppt/tags/tag233.xml" ContentType="application/vnd.openxmlformats-officedocument.presentationml.tags+xml"/>
  <Override PartName="/ppt/tags/tag244.xml" ContentType="application/vnd.openxmlformats-officedocument.presentationml.tags+xml"/>
  <Override PartName="/ppt/tags/tag280.xml" ContentType="application/vnd.openxmlformats-officedocument.presentationml.tags+xml"/>
  <Override PartName="/ppt/tags/tag291.xml" ContentType="application/vnd.openxmlformats-officedocument.presentationml.tags+xml"/>
  <Override PartName="/ppt/tags/tag378.xml" ContentType="application/vnd.openxmlformats-officedocument.presentationml.tags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tags/tag19.xml" ContentType="application/vnd.openxmlformats-officedocument.presentationml.tags+xml"/>
  <Override PartName="/ppt/tags/tag66.xml" ContentType="application/vnd.openxmlformats-officedocument.presentationml.tags+xml"/>
  <Override PartName="/ppt/tags/tag222.xml" ContentType="application/vnd.openxmlformats-officedocument.presentationml.tags+xml"/>
  <Override PartName="/ppt/tags/tag367.xml" ContentType="application/vnd.openxmlformats-officedocument.presentationml.tags+xml"/>
  <Override PartName="/ppt/slides/slide20.xml" ContentType="application/vnd.openxmlformats-officedocument.presentationml.slide+xml"/>
  <Override PartName="/ppt/tags/tag55.xml" ContentType="application/vnd.openxmlformats-officedocument.presentationml.tags+xml"/>
  <Override PartName="/ppt/tags/tag159.xml" ContentType="application/vnd.openxmlformats-officedocument.presentationml.tags+xml"/>
  <Override PartName="/ppt/tags/tag211.xml" ContentType="application/vnd.openxmlformats-officedocument.presentationml.tags+xml"/>
  <Override PartName="/ppt/tags/tag309.xml" ContentType="application/vnd.openxmlformats-officedocument.presentationml.tags+xml"/>
  <Override PartName="/ppt/tags/tag345.xml" ContentType="application/vnd.openxmlformats-officedocument.presentationml.tags+xml"/>
  <Override PartName="/ppt/tags/tag356.xml" ContentType="application/vnd.openxmlformats-officedocument.presentationml.tags+xml"/>
  <Override PartName="/ppt/tags/tag392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tags/tag137.xml" ContentType="application/vnd.openxmlformats-officedocument.presentationml.tags+xml"/>
  <Override PartName="/ppt/tags/tag148.xml" ContentType="application/vnd.openxmlformats-officedocument.presentationml.tags+xml"/>
  <Override PartName="/ppt/tags/tag184.xml" ContentType="application/vnd.openxmlformats-officedocument.presentationml.tags+xml"/>
  <Override PartName="/ppt/tags/tag195.xml" ContentType="application/vnd.openxmlformats-officedocument.presentationml.tags+xml"/>
  <Override PartName="/ppt/tags/tag200.xml" ContentType="application/vnd.openxmlformats-officedocument.presentationml.tags+xml"/>
  <Override PartName="/ppt/tags/tag334.xml" ContentType="application/vnd.openxmlformats-officedocument.presentationml.tags+xml"/>
  <Override PartName="/ppt/tags/tag381.xml" ContentType="application/vnd.openxmlformats-officedocument.presentationml.tags+xml"/>
  <Override PartName="/ppt/tags/tag22.xml" ContentType="application/vnd.openxmlformats-officedocument.presentationml.tags+xml"/>
  <Override PartName="/ppt/tags/tag126.xml" ContentType="application/vnd.openxmlformats-officedocument.presentationml.tags+xml"/>
  <Override PartName="/ppt/tags/tag173.xml" ContentType="application/vnd.openxmlformats-officedocument.presentationml.tags+xml"/>
  <Override PartName="/ppt/tags/tag323.xml" ContentType="application/vnd.openxmlformats-officedocument.presentationml.tags+xml"/>
  <Override PartName="/ppt/tags/tag370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115.xml" ContentType="application/vnd.openxmlformats-officedocument.presentationml.tags+xml"/>
  <Override PartName="/ppt/tags/tag162.xml" ContentType="application/vnd.openxmlformats-officedocument.presentationml.tags+xml"/>
  <Override PartName="/ppt/tags/tag249.xml" ContentType="application/vnd.openxmlformats-officedocument.presentationml.tags+xml"/>
  <Override PartName="/ppt/tags/tag296.xml" ContentType="application/vnd.openxmlformats-officedocument.presentationml.tags+xml"/>
  <Override PartName="/ppt/tags/tag301.xml" ContentType="application/vnd.openxmlformats-officedocument.presentationml.tags+xml"/>
  <Override PartName="/ppt/tags/tag312.xml" ContentType="application/vnd.openxmlformats-officedocument.presentationml.tags+xml"/>
  <Override PartName="/ppt/slides/slide58.xml" ContentType="application/vnd.openxmlformats-officedocument.presentationml.slide+xml"/>
  <Override PartName="/ppt/tags/tag104.xml" ContentType="application/vnd.openxmlformats-officedocument.presentationml.tags+xml"/>
  <Override PartName="/ppt/notesSlides/notesSlide2.xml" ContentType="application/vnd.openxmlformats-officedocument.presentationml.notesSlide+xml"/>
  <Override PartName="/ppt/tags/tag151.xml" ContentType="application/vnd.openxmlformats-officedocument.presentationml.tags+xml"/>
  <Override PartName="/ppt/slides/slide36.xml" ContentType="application/vnd.openxmlformats-officedocument.presentationml.slide+xml"/>
  <Override PartName="/ppt/tags/tag227.xml" ContentType="application/vnd.openxmlformats-officedocument.presentationml.tags+xml"/>
  <Override PartName="/ppt/tags/tag274.xml" ContentType="application/vnd.openxmlformats-officedocument.presentationml.tags+xml"/>
  <Override PartName="/ppt/tags/tag413.xml" ContentType="application/vnd.openxmlformats-officedocument.presentationml.tags+xml"/>
  <Override PartName="/ppt/tags/tag49.xml" ContentType="application/vnd.openxmlformats-officedocument.presentationml.tags+xml"/>
  <Override PartName="/ppt/tags/tag96.xml" ContentType="application/vnd.openxmlformats-officedocument.presentationml.tags+xml"/>
  <Override PartName="/ppt/tags/tag205.xml" ContentType="application/vnd.openxmlformats-officedocument.presentationml.tags+xml"/>
  <Override PartName="/ppt/tags/tag252.xml" ContentType="application/vnd.openxmlformats-officedocument.presentationml.tags+xml"/>
  <Override PartName="/ppt/tags/tag397.xml" ContentType="application/vnd.openxmlformats-officedocument.presentationml.tags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89.xml" ContentType="application/vnd.openxmlformats-officedocument.presentationml.tags+xml"/>
  <Override PartName="/ppt/tableStyles.xml" ContentType="application/vnd.openxmlformats-officedocument.presentationml.tableStyles+xml"/>
  <Override PartName="/ppt/tags/tag27.xml" ContentType="application/vnd.openxmlformats-officedocument.presentationml.tags+xml"/>
  <Override PartName="/ppt/tags/tag74.xml" ContentType="application/vnd.openxmlformats-officedocument.presentationml.tags+xml"/>
  <Override PartName="/ppt/tags/tag230.xml" ContentType="application/vnd.openxmlformats-officedocument.presentationml.tags+xml"/>
  <Override PartName="/ppt/tags/tag328.xml" ContentType="application/vnd.openxmlformats-officedocument.presentationml.tags+xml"/>
  <Override PartName="/ppt/tags/tag375.xml" ContentType="application/vnd.openxmlformats-officedocument.presentationml.tags+xml"/>
  <Override PartName="/ppt/tags/tag52.xml" ContentType="application/vnd.openxmlformats-officedocument.presentationml.tags+xml"/>
  <Override PartName="/ppt/tags/tag167.xml" ContentType="application/vnd.openxmlformats-officedocument.presentationml.tags+xml"/>
  <Override PartName="/ppt/tags/tag306.xml" ContentType="application/vnd.openxmlformats-officedocument.presentationml.tags+xml"/>
  <Override PartName="/ppt/tags/tag353.xml" ContentType="application/vnd.openxmlformats-officedocument.presentationml.tags+xml"/>
  <Override PartName="/ppt/tags/tag145.xml" ContentType="application/vnd.openxmlformats-officedocument.presentationml.tags+xml"/>
  <Override PartName="/ppt/tags/tag192.xml" ContentType="application/vnd.openxmlformats-officedocument.presentationml.tags+xml"/>
  <Override PartName="/ppt/tags/tag30.xml" ContentType="application/vnd.openxmlformats-officedocument.presentationml.tags+xml"/>
  <Override PartName="/ppt/tags/tag268.xml" ContentType="application/vnd.openxmlformats-officedocument.presentationml.tags+xml"/>
  <Override PartName="/ppt/tags/tag331.xml" ContentType="application/vnd.openxmlformats-officedocument.presentationml.tag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tags/tag123.xml" ContentType="application/vnd.openxmlformats-officedocument.presentationml.tags+xml"/>
  <Override PartName="/ppt/tags/tag170.xml" ContentType="application/vnd.openxmlformats-officedocument.presentationml.tags+xml"/>
  <Override PartName="/ppt/tags/tag407.xml" ContentType="application/vnd.openxmlformats-officedocument.presentationml.tags+xml"/>
  <Override PartName="/ppt/slides/slide55.xml" ContentType="application/vnd.openxmlformats-officedocument.presentationml.slide+xml"/>
  <Override PartName="/ppt/tags/tag101.xml" ContentType="application/vnd.openxmlformats-officedocument.presentationml.tags+xml"/>
  <Override PartName="/ppt/tags/tag246.xml" ContentType="application/vnd.openxmlformats-officedocument.presentationml.tags+xml"/>
  <Override PartName="/ppt/tags/tag293.xml" ContentType="application/vnd.openxmlformats-officedocument.presentationml.tags+xml"/>
  <Override PartName="/ppt/slides/slide33.xml" ContentType="application/vnd.openxmlformats-officedocument.presentationml.slide+xml"/>
  <Override PartName="/ppt/tags/tag68.xml" ContentType="application/vnd.openxmlformats-officedocument.presentationml.tags+xml"/>
  <Override PartName="/ppt/tags/tag224.xml" ContentType="application/vnd.openxmlformats-officedocument.presentationml.tags+xml"/>
  <Override PartName="/ppt/tags/tag271.xml" ContentType="application/vnd.openxmlformats-officedocument.presentationml.tags+xml"/>
  <Override PartName="/ppt/tags/tag369.xml" ContentType="application/vnd.openxmlformats-officedocument.presentationml.tags+xml"/>
  <Override PartName="/ppt/presentation.xml" ContentType="application/vnd.openxmlformats-officedocument.presentationml.presentation.main+xml"/>
  <Override PartName="/ppt/tags/tag347.xml" ContentType="application/vnd.openxmlformats-officedocument.presentationml.tags+xml"/>
  <Override PartName="/ppt/tags/tag394.xml" ContentType="application/vnd.openxmlformats-officedocument.presentationml.tags+xml"/>
  <Override PartName="/ppt/tags/tag410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tags/tag46.xml" ContentType="application/vnd.openxmlformats-officedocument.presentationml.tags+xml"/>
  <Override PartName="/ppt/tags/tag93.xml" ContentType="application/vnd.openxmlformats-officedocument.presentationml.tags+xml"/>
  <Override PartName="/ppt/tags/tag139.xml" ContentType="application/vnd.openxmlformats-officedocument.presentationml.tags+xml"/>
  <Override PartName="/ppt/tags/tag186.xml" ContentType="application/vnd.openxmlformats-officedocument.presentationml.tags+xml"/>
  <Override PartName="/ppt/tags/tag202.xml" ContentType="application/vnd.openxmlformats-officedocument.presentationml.tags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tags/tag71.xml" ContentType="application/vnd.openxmlformats-officedocument.presentationml.tags+xml"/>
  <Override PartName="/ppt/tags/tag325.xml" ContentType="application/vnd.openxmlformats-officedocument.presentationml.tags+xml"/>
  <Override PartName="/ppt/tags/tag372.xml" ContentType="application/vnd.openxmlformats-officedocument.presentationml.tags+xml"/>
  <Override PartName="/ppt/tags/tag117.xml" ContentType="application/vnd.openxmlformats-officedocument.presentationml.tags+xml"/>
  <Override PartName="/ppt/tags/tag164.xml" ContentType="application/vnd.openxmlformats-officedocument.presentationml.tags+xml"/>
  <Override PartName="/ppt/slides/slide49.xml" ContentType="application/vnd.openxmlformats-officedocument.presentationml.slide+xml"/>
  <Override PartName="/ppt/tags/tag142.xml" ContentType="application/vnd.openxmlformats-officedocument.presentationml.tags+xml"/>
  <Override PartName="/ppt/tags/tag287.xml" ContentType="application/vnd.openxmlformats-officedocument.presentationml.tags+xml"/>
  <Override PartName="/ppt/tags/tag303.xml" ContentType="application/vnd.openxmlformats-officedocument.presentationml.tags+xml"/>
  <Override PartName="/ppt/tags/tag350.xml" ContentType="application/vnd.openxmlformats-officedocument.presentationml.tags+xml"/>
  <Override PartName="/ppt/tags/tag426.xml" ContentType="application/vnd.openxmlformats-officedocument.presentationml.tags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ags/tag120.xml" ContentType="application/vnd.openxmlformats-officedocument.presentationml.tags+xml"/>
  <Override PartName="/ppt/tags/tag218.xml" ContentType="application/vnd.openxmlformats-officedocument.presentationml.tags+xml"/>
  <Override PartName="/ppt/tags/tag265.xml" ContentType="application/vnd.openxmlformats-officedocument.presentationml.tags+xml"/>
  <Override PartName="/ppt/tags/tag404.xml" ContentType="application/vnd.openxmlformats-officedocument.presentationml.tags+xml"/>
  <Override PartName="/ppt/slides/slide2.xml" ContentType="application/vnd.openxmlformats-officedocument.presentationml.slide+xml"/>
  <Override PartName="/ppt/slides/slide52.xml" ContentType="application/vnd.openxmlformats-officedocument.presentationml.slide+xml"/>
  <Override PartName="/ppt/tags/tag87.xml" ContentType="application/vnd.openxmlformats-officedocument.presentationml.tags+xml"/>
  <Override PartName="/ppt/tags/tag243.xml" ContentType="application/vnd.openxmlformats-officedocument.presentationml.tags+xml"/>
  <Override PartName="/ppt/tags/tag290.xml" ContentType="application/vnd.openxmlformats-officedocument.presentationml.tags+xml"/>
  <Override PartName="/ppt/tags/tag388.xml" ContentType="application/vnd.openxmlformats-officedocument.presentationml.tags+xml"/>
  <Override PartName="/ppt/tags/tag319.xml" ContentType="application/vnd.openxmlformats-officedocument.presentationml.tags+xml"/>
  <Override PartName="/ppt/tags/tag366.xml" ContentType="application/vnd.openxmlformats-officedocument.presentationml.tags+xml"/>
  <Override PartName="/ppt/slides/slide30.xml" ContentType="application/vnd.openxmlformats-officedocument.presentationml.slide+xml"/>
  <Override PartName="/ppt/tags/tag18.xml" ContentType="application/vnd.openxmlformats-officedocument.presentationml.tags+xml"/>
  <Override PartName="/ppt/tags/tag65.xml" ContentType="application/vnd.openxmlformats-officedocument.presentationml.tags+xml"/>
  <Override PartName="/ppt/tags/tag158.xml" ContentType="application/vnd.openxmlformats-officedocument.presentationml.tags+xml"/>
  <Override PartName="/ppt/tags/tag221.xml" ContentType="application/vnd.openxmlformats-officedocument.presentationml.tags+xml"/>
  <Override PartName="/ppt/tags/tag43.xml" ContentType="application/vnd.openxmlformats-officedocument.presentationml.tags+xml"/>
  <Override PartName="/ppt/tags/tag90.xml" ContentType="application/vnd.openxmlformats-officedocument.presentationml.tags+xml"/>
  <Override PartName="/ppt/tags/tag344.xml" ContentType="application/vnd.openxmlformats-officedocument.presentationml.tags+xml"/>
  <Override PartName="/ppt/tags/tag391.xml" ContentType="application/vnd.openxmlformats-officedocument.presentationml.tags+xml"/>
  <Override PartName="/ppt/tags/tag136.xml" ContentType="application/vnd.openxmlformats-officedocument.presentationml.tags+xml"/>
  <Override PartName="/ppt/tags/tag183.xml" ContentType="application/vnd.openxmlformats-officedocument.presentationml.tags+xml"/>
  <Override PartName="/ppt/tags/tag322.xml" ContentType="application/vnd.openxmlformats-officedocument.presentationml.tags+xml"/>
  <Override PartName="/ppt/tags/tag21.xml" ContentType="application/vnd.openxmlformats-officedocument.presentationml.tags+xml"/>
  <Override PartName="/ppt/tags/tag114.xml" ContentType="application/vnd.openxmlformats-officedocument.presentationml.tags+xml"/>
  <Override PartName="/ppt/tags/tag161.xml" ContentType="application/vnd.openxmlformats-officedocument.presentationml.tags+xml"/>
  <Override PartName="/ppt/tags/tag259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66"/>
  </p:notesMasterIdLst>
  <p:sldIdLst>
    <p:sldId id="713" r:id="rId2"/>
    <p:sldId id="769" r:id="rId3"/>
    <p:sldId id="368" r:id="rId4"/>
    <p:sldId id="367" r:id="rId5"/>
    <p:sldId id="425" r:id="rId6"/>
    <p:sldId id="370" r:id="rId7"/>
    <p:sldId id="708" r:id="rId8"/>
    <p:sldId id="720" r:id="rId9"/>
    <p:sldId id="741" r:id="rId10"/>
    <p:sldId id="721" r:id="rId11"/>
    <p:sldId id="730" r:id="rId12"/>
    <p:sldId id="731" r:id="rId13"/>
    <p:sldId id="388" r:id="rId14"/>
    <p:sldId id="687" r:id="rId15"/>
    <p:sldId id="606" r:id="rId16"/>
    <p:sldId id="739" r:id="rId17"/>
    <p:sldId id="726" r:id="rId18"/>
    <p:sldId id="723" r:id="rId19"/>
    <p:sldId id="765" r:id="rId20"/>
    <p:sldId id="742" r:id="rId21"/>
    <p:sldId id="748" r:id="rId22"/>
    <p:sldId id="619" r:id="rId23"/>
    <p:sldId id="746" r:id="rId24"/>
    <p:sldId id="725" r:id="rId25"/>
    <p:sldId id="504" r:id="rId26"/>
    <p:sldId id="743" r:id="rId27"/>
    <p:sldId id="696" r:id="rId28"/>
    <p:sldId id="735" r:id="rId29"/>
    <p:sldId id="762" r:id="rId30"/>
    <p:sldId id="734" r:id="rId31"/>
    <p:sldId id="738" r:id="rId32"/>
    <p:sldId id="671" r:id="rId33"/>
    <p:sldId id="695" r:id="rId34"/>
    <p:sldId id="666" r:id="rId35"/>
    <p:sldId id="768" r:id="rId36"/>
    <p:sldId id="686" r:id="rId37"/>
    <p:sldId id="678" r:id="rId38"/>
    <p:sldId id="766" r:id="rId39"/>
    <p:sldId id="675" r:id="rId40"/>
    <p:sldId id="432" r:id="rId41"/>
    <p:sldId id="727" r:id="rId42"/>
    <p:sldId id="728" r:id="rId43"/>
    <p:sldId id="729" r:id="rId44"/>
    <p:sldId id="655" r:id="rId45"/>
    <p:sldId id="647" r:id="rId46"/>
    <p:sldId id="767" r:id="rId47"/>
    <p:sldId id="758" r:id="rId48"/>
    <p:sldId id="761" r:id="rId49"/>
    <p:sldId id="750" r:id="rId50"/>
    <p:sldId id="752" r:id="rId51"/>
    <p:sldId id="754" r:id="rId52"/>
    <p:sldId id="756" r:id="rId53"/>
    <p:sldId id="755" r:id="rId54"/>
    <p:sldId id="749" r:id="rId55"/>
    <p:sldId id="760" r:id="rId56"/>
    <p:sldId id="733" r:id="rId57"/>
    <p:sldId id="650" r:id="rId58"/>
    <p:sldId id="502" r:id="rId59"/>
    <p:sldId id="759" r:id="rId60"/>
    <p:sldId id="630" r:id="rId61"/>
    <p:sldId id="500" r:id="rId62"/>
    <p:sldId id="691" r:id="rId63"/>
    <p:sldId id="764" r:id="rId64"/>
    <p:sldId id="679" r:id="rId65"/>
  </p:sldIdLst>
  <p:sldSz cx="9144000" cy="6858000" type="screen4x3"/>
  <p:notesSz cx="7099300" cy="10234613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9B37"/>
    <a:srgbClr val="6600FF"/>
    <a:srgbClr val="CC6600"/>
    <a:srgbClr val="2438CA"/>
    <a:srgbClr val="FF3300"/>
    <a:srgbClr val="FF3399"/>
    <a:srgbClr val="000000"/>
    <a:srgbClr val="D2E335"/>
    <a:srgbClr val="C6D19F"/>
    <a:srgbClr val="D17B1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1" autoAdjust="0"/>
    <p:restoredTop sz="90076" autoAdjust="0"/>
  </p:normalViewPr>
  <p:slideViewPr>
    <p:cSldViewPr>
      <p:cViewPr>
        <p:scale>
          <a:sx n="100" d="100"/>
          <a:sy n="100" d="100"/>
        </p:scale>
        <p:origin x="-306" y="4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1" d="100"/>
          <a:sy n="41" d="100"/>
        </p:scale>
        <p:origin x="-2141" y="-77"/>
      </p:cViewPr>
      <p:guideLst>
        <p:guide orient="horz" pos="3224"/>
        <p:guide pos="223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Calibri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Calibri" charset="0"/>
              </a:defRPr>
            </a:lvl1pPr>
          </a:lstStyle>
          <a:p>
            <a:pPr>
              <a:defRPr/>
            </a:pPr>
            <a:fld id="{2125E640-4F93-4126-B3D2-71C9B4942A5C}" type="datetimeFigureOut">
              <a:rPr lang="zh-CN" altLang="en-US"/>
              <a:pPr>
                <a:defRPr/>
              </a:pPr>
              <a:t>2012-1-5</a:t>
            </a:fld>
            <a:endParaRPr lang="en-US" altLang="zh-CN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Calibri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Calibri" charset="0"/>
              </a:defRPr>
            </a:lvl1pPr>
          </a:lstStyle>
          <a:p>
            <a:pPr>
              <a:defRPr/>
            </a:pPr>
            <a:fld id="{9308793E-F9F7-4A07-81FF-02829B28F9B1}" type="slidenum">
              <a:rPr lang="zh-CN" altLang="en-US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="" xmlns:p14="http://schemas.microsoft.com/office/powerpoint/2010/main" val="32880356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zh-TW" altLang="en-US" smtClean="0"/>
              <a:t>西北辦事處</a:t>
            </a:r>
          </a:p>
          <a:p>
            <a:endParaRPr lang="en-US" dirty="0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E35B981-9B36-4B9D-8CB5-A97E6B9EB88C}" type="slidenum">
              <a:rPr lang="zh-CN" altLang="en-US" smtClean="0">
                <a:latin typeface="Calibri" pitchFamily="34" charset="0"/>
              </a:rPr>
              <a:pPr/>
              <a:t>4</a:t>
            </a:fld>
            <a:endParaRPr lang="en-US" altLang="zh-CN" dirty="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08793E-F9F7-4A07-81FF-02829B28F9B1}" type="slidenum">
              <a:rPr lang="zh-CN" altLang="en-US" smtClean="0"/>
              <a:pPr>
                <a:defRPr/>
              </a:pPr>
              <a:t>9</a:t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altLang="zh-CN" dirty="0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E6EFF7B-6880-4719-827E-951EB5FE4CAB}" type="slidenum">
              <a:rPr lang="zh-CN" altLang="en-US" smtClean="0">
                <a:latin typeface="Calibri" pitchFamily="34" charset="0"/>
              </a:rPr>
              <a:pPr/>
              <a:t>13</a:t>
            </a:fld>
            <a:endParaRPr lang="en-US" altLang="zh-CN" dirty="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AD7A885-012B-4A08-AB65-F5EAF29E6958}" type="slidenum">
              <a:rPr lang="zh-CN" altLang="en-US" smtClean="0">
                <a:latin typeface="Calibri" pitchFamily="34" charset="0"/>
              </a:rPr>
              <a:pPr/>
              <a:t>15</a:t>
            </a:fld>
            <a:endParaRPr lang="en-US" altLang="zh-CN" dirty="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08793E-F9F7-4A07-81FF-02829B28F9B1}" type="slidenum">
              <a:rPr lang="zh-CN" altLang="en-US" smtClean="0"/>
              <a:pPr>
                <a:defRPr/>
              </a:pPr>
              <a:t>35</a:t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B5F6C7B-76B0-45E0-A0BC-97B9BC655C69}" type="slidenum">
              <a:rPr lang="zh-CN" altLang="en-US" smtClean="0">
                <a:latin typeface="Calibri" pitchFamily="34" charset="0"/>
              </a:rPr>
              <a:pPr/>
              <a:t>42</a:t>
            </a:fld>
            <a:endParaRPr lang="en-US" altLang="zh-CN" dirty="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9581176-6612-4FA0-BE79-C86A60E2D813}" type="slidenum">
              <a:rPr lang="zh-CN" altLang="en-US" smtClean="0">
                <a:latin typeface="Calibri" pitchFamily="34" charset="0"/>
              </a:rPr>
              <a:pPr/>
              <a:t>60</a:t>
            </a:fld>
            <a:endParaRPr lang="en-US" altLang="zh-CN" dirty="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0.xml"/><Relationship Id="rId4" Type="http://schemas.openxmlformats.org/officeDocument/2006/relationships/tags" Target="../tags/tag5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5.xml"/><Relationship Id="rId4" Type="http://schemas.openxmlformats.org/officeDocument/2006/relationships/tags" Target="../tags/tag64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tags" Target="../tags/tag73.xml"/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9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Arial" charset="0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Arial" charset="0"/>
                </a:endParaRPr>
              </a:p>
            </p:txBody>
          </p:sp>
        </p:grpSp>
      </p:grpSp>
      <p:sp>
        <p:nvSpPr>
          <p:cNvPr id="393258" name="Rectangle 42"/>
          <p:cNvSpPr>
            <a:spLocks noGrp="1" noChangeArrowheads="1"/>
          </p:cNvSpPr>
          <p:nvPr>
            <p:ph type="ctrTitle" sz="quarter"/>
            <p:custDataLst>
              <p:tags r:id="rId2"/>
            </p:custDataLst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3259" name="Rectangle 43"/>
          <p:cNvSpPr>
            <a:spLocks noGrp="1" noChangeArrowheads="1"/>
          </p:cNvSpPr>
          <p:nvPr>
            <p:ph type="subTitle" sz="quarter" idx="1"/>
            <p:custDataLst>
              <p:tags r:id="rId3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C1202-34D4-4695-8002-4803667F3408}" type="datetimeFigureOut">
              <a:rPr lang="zh-CN" altLang="en-US"/>
              <a:pPr>
                <a:defRPr/>
              </a:pPr>
              <a:t>2012-1-5</a:t>
            </a:fld>
            <a:endParaRPr lang="en-US" dirty="0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22554-B05B-4E7F-8BDD-A0E4B18AE7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721BC-A8A7-40CC-BCD2-F1DDDF06B408}" type="datetimeFigureOut">
              <a:rPr lang="zh-CN" altLang="en-US"/>
              <a:pPr>
                <a:defRPr/>
              </a:pPr>
              <a:t>2012-1-5</a:t>
            </a:fld>
            <a:endParaRPr lang="en-US" dirty="0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D386B-44BB-484F-AB2A-89D95AB6D5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152E3-3FC6-412D-BFC0-0BB5D78E9320}" type="datetimeFigureOut">
              <a:rPr lang="zh-CN" altLang="en-US"/>
              <a:pPr>
                <a:defRPr/>
              </a:pPr>
              <a:t>2012-1-5</a:t>
            </a:fld>
            <a:endParaRPr lang="en-US" dirty="0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02650-ACDF-4559-984F-19DA46462C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  <p:custDataLst>
              <p:tags r:id="rId1"/>
            </p:custDataLst>
          </p:nvPr>
        </p:nvSpPr>
        <p:spPr>
          <a:xfrm>
            <a:off x="219075" y="227013"/>
            <a:ext cx="74771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263525" y="1598613"/>
            <a:ext cx="3616325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  <p:custDataLst>
              <p:tags r:id="rId3"/>
            </p:custDataLst>
          </p:nvPr>
        </p:nvSpPr>
        <p:spPr>
          <a:xfrm>
            <a:off x="4032250" y="1598613"/>
            <a:ext cx="3617913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  <p:custDataLst>
              <p:tags r:id="rId4"/>
            </p:custDataLst>
          </p:nvPr>
        </p:nvSpPr>
        <p:spPr>
          <a:xfrm>
            <a:off x="263525" y="3922713"/>
            <a:ext cx="3616325" cy="2173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032250" y="3922713"/>
            <a:ext cx="3617913" cy="2173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4DA4C-D436-4EA1-8E46-A4C6DDB2222A}" type="datetimeFigureOut">
              <a:rPr lang="zh-CN" altLang="en-US"/>
              <a:pPr>
                <a:defRPr/>
              </a:pPr>
              <a:t>2012-1-5</a:t>
            </a:fld>
            <a:endParaRPr lang="en-US" dirty="0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  <p:custDataLst>
              <p:tags r:id="rId7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  <p:custDataLst>
              <p:tags r:id="rId8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0DDC2-C3E1-4DE6-9DFD-12071C9494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81FD47-6E59-4CD1-AFD1-7840E3C559D5}" type="datetimeFigureOut">
              <a:rPr lang="zh-CN" altLang="en-US"/>
              <a:pPr>
                <a:defRPr/>
              </a:pPr>
              <a:t>2012-1-5</a:t>
            </a:fld>
            <a:endParaRPr lang="en-US" dirty="0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D32ED-65DA-487F-97A3-4A436911C9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B71EA4-1546-473A-9616-9F21A468E28D}" type="datetimeFigureOut">
              <a:rPr lang="zh-CN" altLang="en-US"/>
              <a:pPr>
                <a:defRPr/>
              </a:pPr>
              <a:t>2012-1-5</a:t>
            </a:fld>
            <a:endParaRPr lang="en-US" dirty="0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72514-B950-4886-8292-F3700C6B4E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517BE-1A7A-4CCA-A65B-CE0FAED9698C}" type="datetimeFigureOut">
              <a:rPr lang="zh-CN" altLang="en-US"/>
              <a:pPr>
                <a:defRPr/>
              </a:pPr>
              <a:t>2012-1-5</a:t>
            </a:fld>
            <a:endParaRPr lang="en-US" dirty="0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EFF38D-4458-4B4C-9253-8D8CBABCA9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6DE8F-D0DA-47E6-B5BF-FECA2E129A1B}" type="datetimeFigureOut">
              <a:rPr lang="zh-CN" altLang="en-US"/>
              <a:pPr>
                <a:defRPr/>
              </a:pPr>
              <a:t>2012-1-5</a:t>
            </a:fld>
            <a:endParaRPr lang="en-US" dirty="0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  <p:custDataLst>
              <p:tags r:id="rId7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  <p:custDataLst>
              <p:tags r:id="rId8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C3F608-428E-431D-A5EC-5F28D7B6CE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D2A79-CCBF-4031-84B9-F02482B450EA}" type="datetimeFigureOut">
              <a:rPr lang="zh-CN" altLang="en-US"/>
              <a:pPr>
                <a:defRPr/>
              </a:pPr>
              <a:t>2012-1-5</a:t>
            </a:fld>
            <a:endParaRPr lang="en-US" dirty="0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8450C-C2A8-48BE-9935-EB037A425C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6AD23-1BB4-4F03-87A6-80F953F5EE6C}" type="datetimeFigureOut">
              <a:rPr lang="zh-CN" altLang="en-US"/>
              <a:pPr>
                <a:defRPr/>
              </a:pPr>
              <a:t>2012-1-5</a:t>
            </a:fld>
            <a:endParaRPr lang="en-US" dirty="0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495F2-A379-4CCF-AF13-C2A24FE820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0776E-E15F-4949-BF62-754F84562C2E}" type="datetimeFigureOut">
              <a:rPr lang="zh-CN" altLang="en-US"/>
              <a:pPr>
                <a:defRPr/>
              </a:pPr>
              <a:t>2012-1-5</a:t>
            </a:fld>
            <a:endParaRPr lang="en-US" dirty="0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DBBE6-AE65-42CD-8580-909A3E46B0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6C0FE-3AE2-4A77-B55D-4B3EB9AF8A57}" type="datetimeFigureOut">
              <a:rPr lang="zh-CN" altLang="en-US"/>
              <a:pPr>
                <a:defRPr/>
              </a:pPr>
              <a:t>2012-1-5</a:t>
            </a:fld>
            <a:endParaRPr lang="en-US" dirty="0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0BC42-B4A6-4AD9-8417-AB3889CCBF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tags" Target="../tags/tag5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3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39219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39219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39219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39219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39219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39220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39220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39220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39220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39220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39220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39220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39220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39220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39220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39221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39221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39221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39221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39221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39221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39221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39221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39221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39221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39222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39222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39222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39222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39222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39222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39222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39222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39222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39222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39223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grpSp>
          <p:nvGrpSpPr>
            <p:cNvPr id="106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39223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Arial" charset="0"/>
                </a:endParaRPr>
              </a:p>
            </p:txBody>
          </p:sp>
          <p:sp>
            <p:nvSpPr>
              <p:cNvPr id="39223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Arial" charset="0"/>
                </a:endParaRPr>
              </a:p>
            </p:txBody>
          </p:sp>
        </p:grpSp>
      </p:grpSp>
      <p:sp>
        <p:nvSpPr>
          <p:cNvPr id="392234" name="Rectangle 42"/>
          <p:cNvSpPr>
            <a:spLocks noGrp="1" noChangeArrowheads="1"/>
          </p:cNvSpPr>
          <p:nvPr>
            <p:ph type="title"/>
            <p:custDataLst>
              <p:tags r:id="rId15"/>
            </p:custDataLst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92235" name="Rectangle 43"/>
          <p:cNvSpPr>
            <a:spLocks noGrp="1" noChangeArrowheads="1"/>
          </p:cNvSpPr>
          <p:nvPr>
            <p:ph type="body" idx="1"/>
            <p:custDataLst>
              <p:tags r:id="rId16"/>
            </p:custDataLst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92236" name="Rectangle 44"/>
          <p:cNvSpPr>
            <a:spLocks noGrp="1" noChangeArrowheads="1"/>
          </p:cNvSpPr>
          <p:nvPr>
            <p:ph type="dt" sz="half" idx="2"/>
            <p:custDataLst>
              <p:tags r:id="rId17"/>
            </p:custDataLst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1036DE00-2241-495B-B18A-88705A70EC35}" type="datetimeFigureOut">
              <a:rPr lang="zh-CN" altLang="en-US"/>
              <a:pPr>
                <a:defRPr/>
              </a:pPr>
              <a:t>2012-1-5</a:t>
            </a:fld>
            <a:endParaRPr lang="en-US" dirty="0"/>
          </a:p>
        </p:txBody>
      </p:sp>
      <p:sp>
        <p:nvSpPr>
          <p:cNvPr id="392237" name="Rectangle 45"/>
          <p:cNvSpPr>
            <a:spLocks noGrp="1" noChangeArrowheads="1"/>
          </p:cNvSpPr>
          <p:nvPr>
            <p:ph type="ftr" sz="quarter" idx="3"/>
            <p:custDataLst>
              <p:tags r:id="rId18"/>
            </p:custDataLst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92238" name="Rectangle 46"/>
          <p:cNvSpPr>
            <a:spLocks noGrp="1" noChangeArrowheads="1"/>
          </p:cNvSpPr>
          <p:nvPr>
            <p:ph type="sldNum" sz="quarter" idx="4"/>
            <p:custDataLst>
              <p:tags r:id="rId19"/>
            </p:custDataLst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506C9BF6-0587-41A4-9644-884447F57E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87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  <p:sldLayoutId id="2147483986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20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21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22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22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22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22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22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tags" Target="../tags/tag76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tags" Target="../tags/tag78.xml"/><Relationship Id="rId5" Type="http://schemas.openxmlformats.org/officeDocument/2006/relationships/audio" Target="../media/media1.wma"/><Relationship Id="rId10" Type="http://schemas.openxmlformats.org/officeDocument/2006/relationships/image" Target="../media/image5.png"/><Relationship Id="rId4" Type="http://schemas.openxmlformats.org/officeDocument/2006/relationships/tags" Target="../tags/tag77.xml"/><Relationship Id="rId9" Type="http://schemas.microsoft.com/office/2007/relationships/media" Target="../media/media1.wma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tags" Target="../tags/tag127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tags" Target="../tags/tag130.xml"/><Relationship Id="rId11" Type="http://schemas.openxmlformats.org/officeDocument/2006/relationships/image" Target="../media/image23.png"/><Relationship Id="rId5" Type="http://schemas.openxmlformats.org/officeDocument/2006/relationships/tags" Target="../tags/tag129.xml"/><Relationship Id="rId10" Type="http://schemas.openxmlformats.org/officeDocument/2006/relationships/image" Target="../media/image22.png"/><Relationship Id="rId4" Type="http://schemas.openxmlformats.org/officeDocument/2006/relationships/tags" Target="../tags/tag128.xml"/><Relationship Id="rId9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tags" Target="../tags/tag133.xml"/><Relationship Id="rId7" Type="http://schemas.openxmlformats.org/officeDocument/2006/relationships/image" Target="../media/image24.jpeg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5.xml"/><Relationship Id="rId4" Type="http://schemas.openxmlformats.org/officeDocument/2006/relationships/tags" Target="../tags/tag134.xml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43.xml"/><Relationship Id="rId13" Type="http://schemas.openxmlformats.org/officeDocument/2006/relationships/image" Target="../media/image28.jpeg"/><Relationship Id="rId3" Type="http://schemas.openxmlformats.org/officeDocument/2006/relationships/tags" Target="../tags/tag138.xml"/><Relationship Id="rId7" Type="http://schemas.openxmlformats.org/officeDocument/2006/relationships/tags" Target="../tags/tag142.xml"/><Relationship Id="rId12" Type="http://schemas.openxmlformats.org/officeDocument/2006/relationships/image" Target="../media/image27.jpeg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40.xml"/><Relationship Id="rId15" Type="http://schemas.openxmlformats.org/officeDocument/2006/relationships/image" Target="../media/image30.png"/><Relationship Id="rId10" Type="http://schemas.openxmlformats.org/officeDocument/2006/relationships/tags" Target="../tags/tag145.xml"/><Relationship Id="rId4" Type="http://schemas.openxmlformats.org/officeDocument/2006/relationships/tags" Target="../tags/tag139.xml"/><Relationship Id="rId9" Type="http://schemas.openxmlformats.org/officeDocument/2006/relationships/tags" Target="../tags/tag144.xml"/><Relationship Id="rId1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148.xml"/><Relationship Id="rId7" Type="http://schemas.openxmlformats.org/officeDocument/2006/relationships/image" Target="../media/image31.png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57.xml"/><Relationship Id="rId13" Type="http://schemas.openxmlformats.org/officeDocument/2006/relationships/image" Target="../media/image35.jpeg"/><Relationship Id="rId3" Type="http://schemas.openxmlformats.org/officeDocument/2006/relationships/tags" Target="../tags/tag152.xml"/><Relationship Id="rId7" Type="http://schemas.openxmlformats.org/officeDocument/2006/relationships/tags" Target="../tags/tag156.xml"/><Relationship Id="rId12" Type="http://schemas.openxmlformats.org/officeDocument/2006/relationships/image" Target="../media/image34.png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6" Type="http://schemas.openxmlformats.org/officeDocument/2006/relationships/tags" Target="../tags/tag155.xml"/><Relationship Id="rId11" Type="http://schemas.openxmlformats.org/officeDocument/2006/relationships/image" Target="../media/image33.png"/><Relationship Id="rId5" Type="http://schemas.openxmlformats.org/officeDocument/2006/relationships/tags" Target="../tags/tag154.xml"/><Relationship Id="rId10" Type="http://schemas.openxmlformats.org/officeDocument/2006/relationships/image" Target="../media/image32.jpeg"/><Relationship Id="rId4" Type="http://schemas.openxmlformats.org/officeDocument/2006/relationships/tags" Target="../tags/tag153.xml"/><Relationship Id="rId9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39.png"/><Relationship Id="rId3" Type="http://schemas.openxmlformats.org/officeDocument/2006/relationships/tags" Target="../tags/tag160.xml"/><Relationship Id="rId7" Type="http://schemas.openxmlformats.org/officeDocument/2006/relationships/tags" Target="../tags/tag164.xml"/><Relationship Id="rId12" Type="http://schemas.openxmlformats.org/officeDocument/2006/relationships/image" Target="../media/image38.png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tags" Target="../tags/tag163.xml"/><Relationship Id="rId11" Type="http://schemas.openxmlformats.org/officeDocument/2006/relationships/image" Target="../media/image37.png"/><Relationship Id="rId5" Type="http://schemas.openxmlformats.org/officeDocument/2006/relationships/tags" Target="../tags/tag162.xml"/><Relationship Id="rId10" Type="http://schemas.openxmlformats.org/officeDocument/2006/relationships/image" Target="../media/image36.png"/><Relationship Id="rId4" Type="http://schemas.openxmlformats.org/officeDocument/2006/relationships/tags" Target="../tags/tag161.xml"/><Relationship Id="rId9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tags" Target="../tags/tag167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6" Type="http://schemas.openxmlformats.org/officeDocument/2006/relationships/tags" Target="../tags/tag170.xml"/><Relationship Id="rId11" Type="http://schemas.openxmlformats.org/officeDocument/2006/relationships/image" Target="../media/image43.jpeg"/><Relationship Id="rId5" Type="http://schemas.openxmlformats.org/officeDocument/2006/relationships/tags" Target="../tags/tag169.xml"/><Relationship Id="rId10" Type="http://schemas.openxmlformats.org/officeDocument/2006/relationships/image" Target="../media/image42.jpeg"/><Relationship Id="rId4" Type="http://schemas.openxmlformats.org/officeDocument/2006/relationships/tags" Target="../tags/tag168.xml"/><Relationship Id="rId9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78.xml"/><Relationship Id="rId13" Type="http://schemas.openxmlformats.org/officeDocument/2006/relationships/image" Target="../media/image47.jpeg"/><Relationship Id="rId3" Type="http://schemas.openxmlformats.org/officeDocument/2006/relationships/tags" Target="../tags/tag173.xml"/><Relationship Id="rId7" Type="http://schemas.openxmlformats.org/officeDocument/2006/relationships/tags" Target="../tags/tag177.xml"/><Relationship Id="rId12" Type="http://schemas.openxmlformats.org/officeDocument/2006/relationships/image" Target="../media/image46.jpeg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6" Type="http://schemas.openxmlformats.org/officeDocument/2006/relationships/tags" Target="../tags/tag176.xml"/><Relationship Id="rId11" Type="http://schemas.openxmlformats.org/officeDocument/2006/relationships/image" Target="../media/image45.jpeg"/><Relationship Id="rId5" Type="http://schemas.openxmlformats.org/officeDocument/2006/relationships/tags" Target="../tags/tag175.xml"/><Relationship Id="rId10" Type="http://schemas.openxmlformats.org/officeDocument/2006/relationships/image" Target="../media/image44.jpeg"/><Relationship Id="rId4" Type="http://schemas.openxmlformats.org/officeDocument/2006/relationships/tags" Target="../tags/tag174.xml"/><Relationship Id="rId9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181.xml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5" Type="http://schemas.openxmlformats.org/officeDocument/2006/relationships/image" Target="../media/image48.jpe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184.xml"/><Relationship Id="rId7" Type="http://schemas.openxmlformats.org/officeDocument/2006/relationships/image" Target="../media/image50.jpeg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image" Target="../media/image49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8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image" Target="../media/image4.emf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8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55.jpeg"/><Relationship Id="rId3" Type="http://schemas.openxmlformats.org/officeDocument/2006/relationships/tags" Target="../tags/tag188.xml"/><Relationship Id="rId7" Type="http://schemas.openxmlformats.org/officeDocument/2006/relationships/tags" Target="../tags/tag192.xml"/><Relationship Id="rId12" Type="http://schemas.openxmlformats.org/officeDocument/2006/relationships/image" Target="../media/image54.jpeg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6" Type="http://schemas.openxmlformats.org/officeDocument/2006/relationships/tags" Target="../tags/tag191.xml"/><Relationship Id="rId11" Type="http://schemas.openxmlformats.org/officeDocument/2006/relationships/image" Target="../media/image53.jpeg"/><Relationship Id="rId5" Type="http://schemas.openxmlformats.org/officeDocument/2006/relationships/tags" Target="../tags/tag190.xml"/><Relationship Id="rId10" Type="http://schemas.openxmlformats.org/officeDocument/2006/relationships/image" Target="../media/image52.jpeg"/><Relationship Id="rId4" Type="http://schemas.openxmlformats.org/officeDocument/2006/relationships/tags" Target="../tags/tag189.xml"/><Relationship Id="rId9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tags" Target="../tags/tag195.xml"/><Relationship Id="rId7" Type="http://schemas.openxmlformats.org/officeDocument/2006/relationships/image" Target="../media/image56.jpeg"/><Relationship Id="rId2" Type="http://schemas.openxmlformats.org/officeDocument/2006/relationships/tags" Target="../tags/tag194.xml"/><Relationship Id="rId1" Type="http://schemas.openxmlformats.org/officeDocument/2006/relationships/tags" Target="../tags/tag19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97.xml"/><Relationship Id="rId10" Type="http://schemas.openxmlformats.org/officeDocument/2006/relationships/image" Target="../media/image59.jpeg"/><Relationship Id="rId4" Type="http://schemas.openxmlformats.org/officeDocument/2006/relationships/tags" Target="../tags/tag196.xml"/><Relationship Id="rId9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9.xml"/><Relationship Id="rId1" Type="http://schemas.openxmlformats.org/officeDocument/2006/relationships/tags" Target="../tags/tag19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07.xml"/><Relationship Id="rId13" Type="http://schemas.openxmlformats.org/officeDocument/2006/relationships/image" Target="../media/image62.png"/><Relationship Id="rId3" Type="http://schemas.openxmlformats.org/officeDocument/2006/relationships/tags" Target="../tags/tag202.xml"/><Relationship Id="rId7" Type="http://schemas.openxmlformats.org/officeDocument/2006/relationships/tags" Target="../tags/tag206.xml"/><Relationship Id="rId12" Type="http://schemas.openxmlformats.org/officeDocument/2006/relationships/image" Target="../media/image61.jpeg"/><Relationship Id="rId2" Type="http://schemas.openxmlformats.org/officeDocument/2006/relationships/tags" Target="../tags/tag201.xml"/><Relationship Id="rId1" Type="http://schemas.openxmlformats.org/officeDocument/2006/relationships/tags" Target="../tags/tag200.xml"/><Relationship Id="rId6" Type="http://schemas.openxmlformats.org/officeDocument/2006/relationships/tags" Target="../tags/tag205.xml"/><Relationship Id="rId11" Type="http://schemas.openxmlformats.org/officeDocument/2006/relationships/image" Target="../media/image60.jpeg"/><Relationship Id="rId5" Type="http://schemas.openxmlformats.org/officeDocument/2006/relationships/tags" Target="../tags/tag204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203.xml"/><Relationship Id="rId9" Type="http://schemas.openxmlformats.org/officeDocument/2006/relationships/tags" Target="../tags/tag20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11.xml"/><Relationship Id="rId7" Type="http://schemas.openxmlformats.org/officeDocument/2006/relationships/tags" Target="../tags/tag215.xml"/><Relationship Id="rId12" Type="http://schemas.openxmlformats.org/officeDocument/2006/relationships/image" Target="../media/image66.jpeg"/><Relationship Id="rId2" Type="http://schemas.openxmlformats.org/officeDocument/2006/relationships/tags" Target="../tags/tag210.xml"/><Relationship Id="rId1" Type="http://schemas.openxmlformats.org/officeDocument/2006/relationships/tags" Target="../tags/tag209.xml"/><Relationship Id="rId6" Type="http://schemas.openxmlformats.org/officeDocument/2006/relationships/tags" Target="../tags/tag214.xml"/><Relationship Id="rId11" Type="http://schemas.openxmlformats.org/officeDocument/2006/relationships/image" Target="../media/image65.jpeg"/><Relationship Id="rId5" Type="http://schemas.openxmlformats.org/officeDocument/2006/relationships/tags" Target="../tags/tag213.xml"/><Relationship Id="rId10" Type="http://schemas.openxmlformats.org/officeDocument/2006/relationships/image" Target="../media/image64.png"/><Relationship Id="rId4" Type="http://schemas.openxmlformats.org/officeDocument/2006/relationships/tags" Target="../tags/tag212.xml"/><Relationship Id="rId9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7.xml"/><Relationship Id="rId1" Type="http://schemas.openxmlformats.org/officeDocument/2006/relationships/tags" Target="../tags/tag21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25.xml"/><Relationship Id="rId13" Type="http://schemas.openxmlformats.org/officeDocument/2006/relationships/image" Target="../media/image70.jpeg"/><Relationship Id="rId3" Type="http://schemas.openxmlformats.org/officeDocument/2006/relationships/tags" Target="../tags/tag220.xml"/><Relationship Id="rId7" Type="http://schemas.openxmlformats.org/officeDocument/2006/relationships/tags" Target="../tags/tag224.xml"/><Relationship Id="rId12" Type="http://schemas.openxmlformats.org/officeDocument/2006/relationships/image" Target="../media/image69.jpeg"/><Relationship Id="rId2" Type="http://schemas.openxmlformats.org/officeDocument/2006/relationships/tags" Target="../tags/tag219.xml"/><Relationship Id="rId1" Type="http://schemas.openxmlformats.org/officeDocument/2006/relationships/tags" Target="../tags/tag218.xml"/><Relationship Id="rId6" Type="http://schemas.openxmlformats.org/officeDocument/2006/relationships/tags" Target="../tags/tag223.xml"/><Relationship Id="rId11" Type="http://schemas.openxmlformats.org/officeDocument/2006/relationships/image" Target="../media/image68.jpeg"/><Relationship Id="rId5" Type="http://schemas.openxmlformats.org/officeDocument/2006/relationships/tags" Target="../tags/tag222.xml"/><Relationship Id="rId10" Type="http://schemas.openxmlformats.org/officeDocument/2006/relationships/image" Target="../media/image67.emf"/><Relationship Id="rId4" Type="http://schemas.openxmlformats.org/officeDocument/2006/relationships/tags" Target="../tags/tag221.xml"/><Relationship Id="rId9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228.xml"/><Relationship Id="rId2" Type="http://schemas.openxmlformats.org/officeDocument/2006/relationships/tags" Target="../tags/tag227.xml"/><Relationship Id="rId1" Type="http://schemas.openxmlformats.org/officeDocument/2006/relationships/tags" Target="../tags/tag226.xml"/><Relationship Id="rId5" Type="http://schemas.openxmlformats.org/officeDocument/2006/relationships/image" Target="../media/image71.jpe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tags" Target="../tags/tag231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30.xml"/><Relationship Id="rId1" Type="http://schemas.openxmlformats.org/officeDocument/2006/relationships/tags" Target="../tags/tag229.xml"/><Relationship Id="rId6" Type="http://schemas.openxmlformats.org/officeDocument/2006/relationships/tags" Target="../tags/tag234.xml"/><Relationship Id="rId5" Type="http://schemas.openxmlformats.org/officeDocument/2006/relationships/tags" Target="../tags/tag233.xml"/><Relationship Id="rId10" Type="http://schemas.openxmlformats.org/officeDocument/2006/relationships/image" Target="../media/image74.png"/><Relationship Id="rId4" Type="http://schemas.openxmlformats.org/officeDocument/2006/relationships/tags" Target="../tags/tag232.xml"/><Relationship Id="rId9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237.xml"/><Relationship Id="rId7" Type="http://schemas.openxmlformats.org/officeDocument/2006/relationships/tags" Target="../tags/tag241.xml"/><Relationship Id="rId2" Type="http://schemas.openxmlformats.org/officeDocument/2006/relationships/tags" Target="../tags/tag236.xml"/><Relationship Id="rId1" Type="http://schemas.openxmlformats.org/officeDocument/2006/relationships/tags" Target="../tags/tag235.xml"/><Relationship Id="rId6" Type="http://schemas.openxmlformats.org/officeDocument/2006/relationships/tags" Target="../tags/tag240.xml"/><Relationship Id="rId5" Type="http://schemas.openxmlformats.org/officeDocument/2006/relationships/tags" Target="../tags/tag239.xml"/><Relationship Id="rId10" Type="http://schemas.openxmlformats.org/officeDocument/2006/relationships/image" Target="../media/image76.png"/><Relationship Id="rId4" Type="http://schemas.openxmlformats.org/officeDocument/2006/relationships/tags" Target="../tags/tag238.xml"/><Relationship Id="rId9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4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244.xml"/><Relationship Id="rId7" Type="http://schemas.openxmlformats.org/officeDocument/2006/relationships/tags" Target="../tags/tag248.xml"/><Relationship Id="rId12" Type="http://schemas.openxmlformats.org/officeDocument/2006/relationships/image" Target="../media/image80.jpeg"/><Relationship Id="rId2" Type="http://schemas.openxmlformats.org/officeDocument/2006/relationships/tags" Target="../tags/tag243.xml"/><Relationship Id="rId1" Type="http://schemas.openxmlformats.org/officeDocument/2006/relationships/tags" Target="../tags/tag242.xml"/><Relationship Id="rId6" Type="http://schemas.openxmlformats.org/officeDocument/2006/relationships/tags" Target="../tags/tag247.xml"/><Relationship Id="rId11" Type="http://schemas.openxmlformats.org/officeDocument/2006/relationships/image" Target="../media/image79.jpeg"/><Relationship Id="rId5" Type="http://schemas.openxmlformats.org/officeDocument/2006/relationships/tags" Target="../tags/tag246.xml"/><Relationship Id="rId10" Type="http://schemas.openxmlformats.org/officeDocument/2006/relationships/image" Target="../media/image78.jpeg"/><Relationship Id="rId4" Type="http://schemas.openxmlformats.org/officeDocument/2006/relationships/tags" Target="../tags/tag245.xml"/><Relationship Id="rId9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251.xml"/><Relationship Id="rId7" Type="http://schemas.openxmlformats.org/officeDocument/2006/relationships/tags" Target="../tags/tag255.xml"/><Relationship Id="rId12" Type="http://schemas.openxmlformats.org/officeDocument/2006/relationships/image" Target="../media/image84.jpeg"/><Relationship Id="rId2" Type="http://schemas.openxmlformats.org/officeDocument/2006/relationships/tags" Target="../tags/tag250.xml"/><Relationship Id="rId1" Type="http://schemas.openxmlformats.org/officeDocument/2006/relationships/tags" Target="../tags/tag249.xml"/><Relationship Id="rId6" Type="http://schemas.openxmlformats.org/officeDocument/2006/relationships/tags" Target="../tags/tag254.xml"/><Relationship Id="rId11" Type="http://schemas.openxmlformats.org/officeDocument/2006/relationships/image" Target="../media/image83.jpeg"/><Relationship Id="rId5" Type="http://schemas.openxmlformats.org/officeDocument/2006/relationships/tags" Target="../tags/tag253.xml"/><Relationship Id="rId10" Type="http://schemas.openxmlformats.org/officeDocument/2006/relationships/image" Target="../media/image82.jpeg"/><Relationship Id="rId4" Type="http://schemas.openxmlformats.org/officeDocument/2006/relationships/tags" Target="../tags/tag252.xml"/><Relationship Id="rId9" Type="http://schemas.openxmlformats.org/officeDocument/2006/relationships/image" Target="../media/image8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258.xml"/><Relationship Id="rId2" Type="http://schemas.openxmlformats.org/officeDocument/2006/relationships/tags" Target="../tags/tag257.xml"/><Relationship Id="rId1" Type="http://schemas.openxmlformats.org/officeDocument/2006/relationships/tags" Target="../tags/tag256.xml"/><Relationship Id="rId5" Type="http://schemas.openxmlformats.org/officeDocument/2006/relationships/image" Target="../media/image85.jpeg"/><Relationship Id="rId4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tags" Target="../tags/tag261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60.xml"/><Relationship Id="rId1" Type="http://schemas.openxmlformats.org/officeDocument/2006/relationships/tags" Target="../tags/tag259.xml"/><Relationship Id="rId6" Type="http://schemas.openxmlformats.org/officeDocument/2006/relationships/tags" Target="../tags/tag264.xml"/><Relationship Id="rId11" Type="http://schemas.openxmlformats.org/officeDocument/2006/relationships/image" Target="../media/image89.png"/><Relationship Id="rId5" Type="http://schemas.openxmlformats.org/officeDocument/2006/relationships/tags" Target="../tags/tag263.xml"/><Relationship Id="rId10" Type="http://schemas.openxmlformats.org/officeDocument/2006/relationships/image" Target="../media/image88.png"/><Relationship Id="rId4" Type="http://schemas.openxmlformats.org/officeDocument/2006/relationships/tags" Target="../tags/tag262.xml"/><Relationship Id="rId9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267.xml"/><Relationship Id="rId7" Type="http://schemas.openxmlformats.org/officeDocument/2006/relationships/tags" Target="../tags/tag271.xml"/><Relationship Id="rId12" Type="http://schemas.openxmlformats.org/officeDocument/2006/relationships/image" Target="../media/image93.png"/><Relationship Id="rId2" Type="http://schemas.openxmlformats.org/officeDocument/2006/relationships/tags" Target="../tags/tag266.xml"/><Relationship Id="rId1" Type="http://schemas.openxmlformats.org/officeDocument/2006/relationships/tags" Target="../tags/tag265.xml"/><Relationship Id="rId6" Type="http://schemas.openxmlformats.org/officeDocument/2006/relationships/tags" Target="../tags/tag270.xml"/><Relationship Id="rId11" Type="http://schemas.openxmlformats.org/officeDocument/2006/relationships/image" Target="../media/image92.jpeg"/><Relationship Id="rId5" Type="http://schemas.openxmlformats.org/officeDocument/2006/relationships/tags" Target="../tags/tag269.xml"/><Relationship Id="rId10" Type="http://schemas.openxmlformats.org/officeDocument/2006/relationships/image" Target="../media/image91.jpeg"/><Relationship Id="rId4" Type="http://schemas.openxmlformats.org/officeDocument/2006/relationships/tags" Target="../tags/tag268.xml"/><Relationship Id="rId9" Type="http://schemas.openxmlformats.org/officeDocument/2006/relationships/image" Target="../media/image90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279.xml"/><Relationship Id="rId13" Type="http://schemas.openxmlformats.org/officeDocument/2006/relationships/image" Target="../media/image96.jpeg"/><Relationship Id="rId3" Type="http://schemas.openxmlformats.org/officeDocument/2006/relationships/tags" Target="../tags/tag274.xml"/><Relationship Id="rId7" Type="http://schemas.openxmlformats.org/officeDocument/2006/relationships/tags" Target="../tags/tag278.xml"/><Relationship Id="rId12" Type="http://schemas.openxmlformats.org/officeDocument/2006/relationships/image" Target="../media/image95.jpeg"/><Relationship Id="rId17" Type="http://schemas.openxmlformats.org/officeDocument/2006/relationships/image" Target="../media/image100.png"/><Relationship Id="rId2" Type="http://schemas.openxmlformats.org/officeDocument/2006/relationships/tags" Target="../tags/tag273.xml"/><Relationship Id="rId16" Type="http://schemas.openxmlformats.org/officeDocument/2006/relationships/image" Target="../media/image99.jpeg"/><Relationship Id="rId1" Type="http://schemas.openxmlformats.org/officeDocument/2006/relationships/tags" Target="../tags/tag272.xml"/><Relationship Id="rId6" Type="http://schemas.openxmlformats.org/officeDocument/2006/relationships/tags" Target="../tags/tag277.xml"/><Relationship Id="rId11" Type="http://schemas.openxmlformats.org/officeDocument/2006/relationships/image" Target="../media/image94.jpeg"/><Relationship Id="rId5" Type="http://schemas.openxmlformats.org/officeDocument/2006/relationships/tags" Target="../tags/tag276.xml"/><Relationship Id="rId15" Type="http://schemas.openxmlformats.org/officeDocument/2006/relationships/image" Target="../media/image98.jpeg"/><Relationship Id="rId10" Type="http://schemas.openxmlformats.org/officeDocument/2006/relationships/notesSlide" Target="../notesSlides/notesSlide5.xml"/><Relationship Id="rId4" Type="http://schemas.openxmlformats.org/officeDocument/2006/relationships/tags" Target="../tags/tag275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97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tags" Target="../tags/tag282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81.xml"/><Relationship Id="rId1" Type="http://schemas.openxmlformats.org/officeDocument/2006/relationships/tags" Target="../tags/tag280.xml"/><Relationship Id="rId6" Type="http://schemas.openxmlformats.org/officeDocument/2006/relationships/tags" Target="../tags/tag285.xml"/><Relationship Id="rId5" Type="http://schemas.openxmlformats.org/officeDocument/2006/relationships/tags" Target="../tags/tag284.xml"/><Relationship Id="rId10" Type="http://schemas.openxmlformats.org/officeDocument/2006/relationships/image" Target="../media/image103.jpeg"/><Relationship Id="rId4" Type="http://schemas.openxmlformats.org/officeDocument/2006/relationships/tags" Target="../tags/tag283.xml"/><Relationship Id="rId9" Type="http://schemas.openxmlformats.org/officeDocument/2006/relationships/image" Target="../media/image10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tags" Target="../tags/tag288.xml"/><Relationship Id="rId7" Type="http://schemas.openxmlformats.org/officeDocument/2006/relationships/image" Target="../media/image104.jpeg"/><Relationship Id="rId2" Type="http://schemas.openxmlformats.org/officeDocument/2006/relationships/tags" Target="../tags/tag287.xml"/><Relationship Id="rId1" Type="http://schemas.openxmlformats.org/officeDocument/2006/relationships/tags" Target="../tags/tag28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90.xml"/><Relationship Id="rId4" Type="http://schemas.openxmlformats.org/officeDocument/2006/relationships/tags" Target="../tags/tag289.xml"/><Relationship Id="rId9" Type="http://schemas.openxmlformats.org/officeDocument/2006/relationships/image" Target="../media/image106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tags" Target="../tags/tag293.xml"/><Relationship Id="rId7" Type="http://schemas.openxmlformats.org/officeDocument/2006/relationships/image" Target="../media/image107.png"/><Relationship Id="rId2" Type="http://schemas.openxmlformats.org/officeDocument/2006/relationships/tags" Target="../tags/tag292.xml"/><Relationship Id="rId1" Type="http://schemas.openxmlformats.org/officeDocument/2006/relationships/tags" Target="../tags/tag29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11.png"/><Relationship Id="rId5" Type="http://schemas.openxmlformats.org/officeDocument/2006/relationships/tags" Target="../tags/tag295.xml"/><Relationship Id="rId10" Type="http://schemas.openxmlformats.org/officeDocument/2006/relationships/image" Target="../media/image110.png"/><Relationship Id="rId4" Type="http://schemas.openxmlformats.org/officeDocument/2006/relationships/tags" Target="../tags/tag294.xml"/><Relationship Id="rId9" Type="http://schemas.openxmlformats.org/officeDocument/2006/relationships/image" Target="../media/image109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tags" Target="../tags/tag298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97.xml"/><Relationship Id="rId1" Type="http://schemas.openxmlformats.org/officeDocument/2006/relationships/tags" Target="../tags/tag296.xml"/><Relationship Id="rId6" Type="http://schemas.openxmlformats.org/officeDocument/2006/relationships/tags" Target="../tags/tag301.xml"/><Relationship Id="rId5" Type="http://schemas.openxmlformats.org/officeDocument/2006/relationships/tags" Target="../tags/tag300.xml"/><Relationship Id="rId10" Type="http://schemas.openxmlformats.org/officeDocument/2006/relationships/image" Target="../media/image114.jpeg"/><Relationship Id="rId4" Type="http://schemas.openxmlformats.org/officeDocument/2006/relationships/tags" Target="../tags/tag299.xml"/><Relationship Id="rId9" Type="http://schemas.openxmlformats.org/officeDocument/2006/relationships/image" Target="../media/image1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03.xml"/><Relationship Id="rId1" Type="http://schemas.openxmlformats.org/officeDocument/2006/relationships/tags" Target="../tags/tag30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tags" Target="../tags/tag306.xml"/><Relationship Id="rId7" Type="http://schemas.openxmlformats.org/officeDocument/2006/relationships/image" Target="../media/image115.png"/><Relationship Id="rId2" Type="http://schemas.openxmlformats.org/officeDocument/2006/relationships/tags" Target="../tags/tag305.xml"/><Relationship Id="rId1" Type="http://schemas.openxmlformats.org/officeDocument/2006/relationships/tags" Target="../tags/tag30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308.xml"/><Relationship Id="rId4" Type="http://schemas.openxmlformats.org/officeDocument/2006/relationships/tags" Target="../tags/tag307.xml"/><Relationship Id="rId9" Type="http://schemas.openxmlformats.org/officeDocument/2006/relationships/image" Target="../media/image117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3" Type="http://schemas.openxmlformats.org/officeDocument/2006/relationships/tags" Target="../tags/tag311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21.png"/><Relationship Id="rId2" Type="http://schemas.openxmlformats.org/officeDocument/2006/relationships/tags" Target="../tags/tag310.xml"/><Relationship Id="rId1" Type="http://schemas.openxmlformats.org/officeDocument/2006/relationships/tags" Target="../tags/tag309.xml"/><Relationship Id="rId6" Type="http://schemas.openxmlformats.org/officeDocument/2006/relationships/tags" Target="../tags/tag314.xml"/><Relationship Id="rId11" Type="http://schemas.openxmlformats.org/officeDocument/2006/relationships/image" Target="../media/image120.png"/><Relationship Id="rId5" Type="http://schemas.openxmlformats.org/officeDocument/2006/relationships/tags" Target="../tags/tag313.xml"/><Relationship Id="rId10" Type="http://schemas.openxmlformats.org/officeDocument/2006/relationships/image" Target="../media/image119.png"/><Relationship Id="rId4" Type="http://schemas.openxmlformats.org/officeDocument/2006/relationships/tags" Target="../tags/tag312.xml"/><Relationship Id="rId9" Type="http://schemas.openxmlformats.org/officeDocument/2006/relationships/image" Target="../media/image11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tags" Target="../tags/tag317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16.xml"/><Relationship Id="rId1" Type="http://schemas.openxmlformats.org/officeDocument/2006/relationships/tags" Target="../tags/tag315.xml"/><Relationship Id="rId6" Type="http://schemas.openxmlformats.org/officeDocument/2006/relationships/tags" Target="../tags/tag320.xml"/><Relationship Id="rId11" Type="http://schemas.openxmlformats.org/officeDocument/2006/relationships/image" Target="../media/image125.png"/><Relationship Id="rId5" Type="http://schemas.openxmlformats.org/officeDocument/2006/relationships/tags" Target="../tags/tag319.xml"/><Relationship Id="rId10" Type="http://schemas.openxmlformats.org/officeDocument/2006/relationships/image" Target="../media/image124.png"/><Relationship Id="rId4" Type="http://schemas.openxmlformats.org/officeDocument/2006/relationships/tags" Target="../tags/tag318.xml"/><Relationship Id="rId9" Type="http://schemas.openxmlformats.org/officeDocument/2006/relationships/image" Target="../media/image12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328.xml"/><Relationship Id="rId13" Type="http://schemas.openxmlformats.org/officeDocument/2006/relationships/hyperlink" Target="http://fly1320.webnode.com/" TargetMode="External"/><Relationship Id="rId3" Type="http://schemas.openxmlformats.org/officeDocument/2006/relationships/tags" Target="../tags/tag323.xml"/><Relationship Id="rId7" Type="http://schemas.openxmlformats.org/officeDocument/2006/relationships/tags" Target="../tags/tag327.xml"/><Relationship Id="rId12" Type="http://schemas.openxmlformats.org/officeDocument/2006/relationships/image" Target="../media/image127.jpeg"/><Relationship Id="rId2" Type="http://schemas.openxmlformats.org/officeDocument/2006/relationships/tags" Target="../tags/tag322.xml"/><Relationship Id="rId1" Type="http://schemas.openxmlformats.org/officeDocument/2006/relationships/tags" Target="../tags/tag321.xml"/><Relationship Id="rId6" Type="http://schemas.openxmlformats.org/officeDocument/2006/relationships/tags" Target="../tags/tag326.xml"/><Relationship Id="rId11" Type="http://schemas.openxmlformats.org/officeDocument/2006/relationships/image" Target="../media/image126.jpeg"/><Relationship Id="rId5" Type="http://schemas.openxmlformats.org/officeDocument/2006/relationships/tags" Target="../tags/tag325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324.xml"/><Relationship Id="rId9" Type="http://schemas.openxmlformats.org/officeDocument/2006/relationships/tags" Target="../tags/tag329.xml"/><Relationship Id="rId14" Type="http://schemas.openxmlformats.org/officeDocument/2006/relationships/image" Target="../media/image128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337.xml"/><Relationship Id="rId13" Type="http://schemas.openxmlformats.org/officeDocument/2006/relationships/image" Target="../media/image132.png"/><Relationship Id="rId3" Type="http://schemas.openxmlformats.org/officeDocument/2006/relationships/tags" Target="../tags/tag332.xml"/><Relationship Id="rId7" Type="http://schemas.openxmlformats.org/officeDocument/2006/relationships/tags" Target="../tags/tag336.xml"/><Relationship Id="rId12" Type="http://schemas.openxmlformats.org/officeDocument/2006/relationships/image" Target="../media/image131.png"/><Relationship Id="rId2" Type="http://schemas.openxmlformats.org/officeDocument/2006/relationships/tags" Target="../tags/tag331.xml"/><Relationship Id="rId1" Type="http://schemas.openxmlformats.org/officeDocument/2006/relationships/tags" Target="../tags/tag330.xml"/><Relationship Id="rId6" Type="http://schemas.openxmlformats.org/officeDocument/2006/relationships/tags" Target="../tags/tag335.xml"/><Relationship Id="rId11" Type="http://schemas.openxmlformats.org/officeDocument/2006/relationships/image" Target="../media/image130.png"/><Relationship Id="rId5" Type="http://schemas.openxmlformats.org/officeDocument/2006/relationships/tags" Target="../tags/tag334.xml"/><Relationship Id="rId10" Type="http://schemas.openxmlformats.org/officeDocument/2006/relationships/image" Target="../media/image129.png"/><Relationship Id="rId4" Type="http://schemas.openxmlformats.org/officeDocument/2006/relationships/tags" Target="../tags/tag333.xml"/><Relationship Id="rId9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tags" Target="../tags/tag340.xml"/><Relationship Id="rId7" Type="http://schemas.openxmlformats.org/officeDocument/2006/relationships/tags" Target="../tags/tag344.xml"/><Relationship Id="rId2" Type="http://schemas.openxmlformats.org/officeDocument/2006/relationships/tags" Target="../tags/tag339.xml"/><Relationship Id="rId1" Type="http://schemas.openxmlformats.org/officeDocument/2006/relationships/tags" Target="../tags/tag338.xml"/><Relationship Id="rId6" Type="http://schemas.openxmlformats.org/officeDocument/2006/relationships/tags" Target="../tags/tag343.xml"/><Relationship Id="rId11" Type="http://schemas.openxmlformats.org/officeDocument/2006/relationships/image" Target="../media/image135.png"/><Relationship Id="rId5" Type="http://schemas.openxmlformats.org/officeDocument/2006/relationships/tags" Target="../tags/tag342.xml"/><Relationship Id="rId10" Type="http://schemas.openxmlformats.org/officeDocument/2006/relationships/image" Target="../media/image134.png"/><Relationship Id="rId4" Type="http://schemas.openxmlformats.org/officeDocument/2006/relationships/tags" Target="../tags/tag341.xml"/><Relationship Id="rId9" Type="http://schemas.openxmlformats.org/officeDocument/2006/relationships/image" Target="../media/image13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3" Type="http://schemas.openxmlformats.org/officeDocument/2006/relationships/tags" Target="../tags/tag347.xml"/><Relationship Id="rId7" Type="http://schemas.openxmlformats.org/officeDocument/2006/relationships/image" Target="../media/image136.png"/><Relationship Id="rId2" Type="http://schemas.openxmlformats.org/officeDocument/2006/relationships/tags" Target="../tags/tag346.xml"/><Relationship Id="rId1" Type="http://schemas.openxmlformats.org/officeDocument/2006/relationships/tags" Target="../tags/tag345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349.xml"/><Relationship Id="rId10" Type="http://schemas.openxmlformats.org/officeDocument/2006/relationships/image" Target="../media/image139.jpeg"/><Relationship Id="rId4" Type="http://schemas.openxmlformats.org/officeDocument/2006/relationships/tags" Target="../tags/tag348.xml"/><Relationship Id="rId9" Type="http://schemas.openxmlformats.org/officeDocument/2006/relationships/image" Target="../media/image138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tags" Target="../tags/tag352.xml"/><Relationship Id="rId7" Type="http://schemas.openxmlformats.org/officeDocument/2006/relationships/image" Target="../media/image141.png"/><Relationship Id="rId2" Type="http://schemas.openxmlformats.org/officeDocument/2006/relationships/tags" Target="../tags/tag351.xml"/><Relationship Id="rId1" Type="http://schemas.openxmlformats.org/officeDocument/2006/relationships/tags" Target="../tags/tag350.xml"/><Relationship Id="rId6" Type="http://schemas.openxmlformats.org/officeDocument/2006/relationships/image" Target="../media/image140.pn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353.xml"/><Relationship Id="rId9" Type="http://schemas.openxmlformats.org/officeDocument/2006/relationships/image" Target="../media/image143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tags" Target="../tags/tag356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355.xml"/><Relationship Id="rId1" Type="http://schemas.openxmlformats.org/officeDocument/2006/relationships/tags" Target="../tags/tag354.xml"/><Relationship Id="rId6" Type="http://schemas.openxmlformats.org/officeDocument/2006/relationships/tags" Target="../tags/tag359.xml"/><Relationship Id="rId5" Type="http://schemas.openxmlformats.org/officeDocument/2006/relationships/tags" Target="../tags/tag358.xml"/><Relationship Id="rId10" Type="http://schemas.openxmlformats.org/officeDocument/2006/relationships/image" Target="../media/image146.jpeg"/><Relationship Id="rId4" Type="http://schemas.openxmlformats.org/officeDocument/2006/relationships/tags" Target="../tags/tag357.xml"/><Relationship Id="rId9" Type="http://schemas.openxmlformats.org/officeDocument/2006/relationships/image" Target="../media/image14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9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tags" Target="../tags/tag362.xml"/><Relationship Id="rId7" Type="http://schemas.openxmlformats.org/officeDocument/2006/relationships/image" Target="../media/image147.jpeg"/><Relationship Id="rId2" Type="http://schemas.openxmlformats.org/officeDocument/2006/relationships/tags" Target="../tags/tag361.xml"/><Relationship Id="rId1" Type="http://schemas.openxmlformats.org/officeDocument/2006/relationships/tags" Target="../tags/tag360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364.xml"/><Relationship Id="rId10" Type="http://schemas.openxmlformats.org/officeDocument/2006/relationships/image" Target="../media/image150.jpeg"/><Relationship Id="rId4" Type="http://schemas.openxmlformats.org/officeDocument/2006/relationships/tags" Target="../tags/tag363.xml"/><Relationship Id="rId9" Type="http://schemas.openxmlformats.org/officeDocument/2006/relationships/image" Target="../media/image149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3" Type="http://schemas.openxmlformats.org/officeDocument/2006/relationships/tags" Target="../tags/tag367.xml"/><Relationship Id="rId7" Type="http://schemas.openxmlformats.org/officeDocument/2006/relationships/image" Target="../media/image151.jpeg"/><Relationship Id="rId2" Type="http://schemas.openxmlformats.org/officeDocument/2006/relationships/tags" Target="../tags/tag366.xml"/><Relationship Id="rId1" Type="http://schemas.openxmlformats.org/officeDocument/2006/relationships/tags" Target="../tags/tag36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369.xml"/><Relationship Id="rId10" Type="http://schemas.openxmlformats.org/officeDocument/2006/relationships/image" Target="../media/image154.png"/><Relationship Id="rId4" Type="http://schemas.openxmlformats.org/officeDocument/2006/relationships/tags" Target="../tags/tag368.xml"/><Relationship Id="rId9" Type="http://schemas.openxmlformats.org/officeDocument/2006/relationships/image" Target="../media/image153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3" Type="http://schemas.openxmlformats.org/officeDocument/2006/relationships/tags" Target="../tags/tag372.xml"/><Relationship Id="rId7" Type="http://schemas.openxmlformats.org/officeDocument/2006/relationships/image" Target="../media/image155.jpeg"/><Relationship Id="rId2" Type="http://schemas.openxmlformats.org/officeDocument/2006/relationships/tags" Target="../tags/tag371.xml"/><Relationship Id="rId1" Type="http://schemas.openxmlformats.org/officeDocument/2006/relationships/tags" Target="../tags/tag37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374.xml"/><Relationship Id="rId10" Type="http://schemas.openxmlformats.org/officeDocument/2006/relationships/image" Target="../media/image158.jpeg"/><Relationship Id="rId4" Type="http://schemas.openxmlformats.org/officeDocument/2006/relationships/tags" Target="../tags/tag373.xml"/><Relationship Id="rId9" Type="http://schemas.openxmlformats.org/officeDocument/2006/relationships/image" Target="../media/image157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382.xml"/><Relationship Id="rId13" Type="http://schemas.openxmlformats.org/officeDocument/2006/relationships/image" Target="../media/image161.png"/><Relationship Id="rId3" Type="http://schemas.openxmlformats.org/officeDocument/2006/relationships/tags" Target="../tags/tag377.xml"/><Relationship Id="rId7" Type="http://schemas.openxmlformats.org/officeDocument/2006/relationships/tags" Target="../tags/tag381.xml"/><Relationship Id="rId12" Type="http://schemas.openxmlformats.org/officeDocument/2006/relationships/image" Target="../media/image160.png"/><Relationship Id="rId17" Type="http://schemas.openxmlformats.org/officeDocument/2006/relationships/image" Target="../media/image165.png"/><Relationship Id="rId2" Type="http://schemas.openxmlformats.org/officeDocument/2006/relationships/tags" Target="../tags/tag376.xml"/><Relationship Id="rId16" Type="http://schemas.openxmlformats.org/officeDocument/2006/relationships/image" Target="../media/image164.png"/><Relationship Id="rId1" Type="http://schemas.openxmlformats.org/officeDocument/2006/relationships/tags" Target="../tags/tag375.xml"/><Relationship Id="rId6" Type="http://schemas.openxmlformats.org/officeDocument/2006/relationships/tags" Target="../tags/tag380.xml"/><Relationship Id="rId11" Type="http://schemas.openxmlformats.org/officeDocument/2006/relationships/image" Target="../media/image159.png"/><Relationship Id="rId5" Type="http://schemas.openxmlformats.org/officeDocument/2006/relationships/tags" Target="../tags/tag379.xml"/><Relationship Id="rId15" Type="http://schemas.openxmlformats.org/officeDocument/2006/relationships/image" Target="../media/image163.png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378.xml"/><Relationship Id="rId9" Type="http://schemas.openxmlformats.org/officeDocument/2006/relationships/tags" Target="../tags/tag383.xml"/><Relationship Id="rId14" Type="http://schemas.openxmlformats.org/officeDocument/2006/relationships/image" Target="../media/image16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tags" Target="../tags/tag386.xml"/><Relationship Id="rId2" Type="http://schemas.openxmlformats.org/officeDocument/2006/relationships/tags" Target="../tags/tag385.xml"/><Relationship Id="rId1" Type="http://schemas.openxmlformats.org/officeDocument/2006/relationships/tags" Target="../tags/tag384.xml"/><Relationship Id="rId5" Type="http://schemas.openxmlformats.org/officeDocument/2006/relationships/image" Target="../media/image166.jpeg"/><Relationship Id="rId4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tags" Target="../tags/tag389.xml"/><Relationship Id="rId7" Type="http://schemas.openxmlformats.org/officeDocument/2006/relationships/image" Target="../media/image167.jpeg"/><Relationship Id="rId2" Type="http://schemas.openxmlformats.org/officeDocument/2006/relationships/tags" Target="../tags/tag388.xml"/><Relationship Id="rId1" Type="http://schemas.openxmlformats.org/officeDocument/2006/relationships/tags" Target="../tags/tag387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391.xml"/><Relationship Id="rId4" Type="http://schemas.openxmlformats.org/officeDocument/2006/relationships/tags" Target="../tags/tag39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tags" Target="../tags/tag394.xml"/><Relationship Id="rId7" Type="http://schemas.openxmlformats.org/officeDocument/2006/relationships/image" Target="../media/image170.jpeg"/><Relationship Id="rId2" Type="http://schemas.openxmlformats.org/officeDocument/2006/relationships/tags" Target="../tags/tag393.xml"/><Relationship Id="rId1" Type="http://schemas.openxmlformats.org/officeDocument/2006/relationships/tags" Target="../tags/tag392.xml"/><Relationship Id="rId6" Type="http://schemas.openxmlformats.org/officeDocument/2006/relationships/image" Target="../media/image169.jpe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395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403.xml"/><Relationship Id="rId13" Type="http://schemas.openxmlformats.org/officeDocument/2006/relationships/image" Target="../media/image174.png"/><Relationship Id="rId3" Type="http://schemas.openxmlformats.org/officeDocument/2006/relationships/tags" Target="../tags/tag398.xml"/><Relationship Id="rId7" Type="http://schemas.openxmlformats.org/officeDocument/2006/relationships/tags" Target="../tags/tag402.xml"/><Relationship Id="rId12" Type="http://schemas.openxmlformats.org/officeDocument/2006/relationships/image" Target="../media/image173.jpeg"/><Relationship Id="rId2" Type="http://schemas.openxmlformats.org/officeDocument/2006/relationships/tags" Target="../tags/tag397.xml"/><Relationship Id="rId1" Type="http://schemas.openxmlformats.org/officeDocument/2006/relationships/tags" Target="../tags/tag396.xml"/><Relationship Id="rId6" Type="http://schemas.openxmlformats.org/officeDocument/2006/relationships/tags" Target="../tags/tag401.xml"/><Relationship Id="rId11" Type="http://schemas.openxmlformats.org/officeDocument/2006/relationships/image" Target="../media/image172.jpeg"/><Relationship Id="rId5" Type="http://schemas.openxmlformats.org/officeDocument/2006/relationships/tags" Target="../tags/tag400.xml"/><Relationship Id="rId15" Type="http://schemas.openxmlformats.org/officeDocument/2006/relationships/image" Target="../media/image176.jpeg"/><Relationship Id="rId10" Type="http://schemas.openxmlformats.org/officeDocument/2006/relationships/image" Target="../media/image171.jpeg"/><Relationship Id="rId4" Type="http://schemas.openxmlformats.org/officeDocument/2006/relationships/tags" Target="../tags/tag399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7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05.xml"/><Relationship Id="rId1" Type="http://schemas.openxmlformats.org/officeDocument/2006/relationships/tags" Target="../tags/tag404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jpeg"/><Relationship Id="rId3" Type="http://schemas.openxmlformats.org/officeDocument/2006/relationships/tags" Target="../tags/tag408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81.jpeg"/><Relationship Id="rId2" Type="http://schemas.openxmlformats.org/officeDocument/2006/relationships/tags" Target="../tags/tag407.xml"/><Relationship Id="rId1" Type="http://schemas.openxmlformats.org/officeDocument/2006/relationships/tags" Target="../tags/tag406.xml"/><Relationship Id="rId6" Type="http://schemas.openxmlformats.org/officeDocument/2006/relationships/tags" Target="../tags/tag411.xml"/><Relationship Id="rId11" Type="http://schemas.openxmlformats.org/officeDocument/2006/relationships/image" Target="../media/image180.png"/><Relationship Id="rId5" Type="http://schemas.openxmlformats.org/officeDocument/2006/relationships/tags" Target="../tags/tag410.xml"/><Relationship Id="rId10" Type="http://schemas.openxmlformats.org/officeDocument/2006/relationships/image" Target="../media/image179.jpeg"/><Relationship Id="rId4" Type="http://schemas.openxmlformats.org/officeDocument/2006/relationships/tags" Target="../tags/tag409.xml"/><Relationship Id="rId9" Type="http://schemas.openxmlformats.org/officeDocument/2006/relationships/image" Target="../media/image17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tags" Target="../tags/tag414.xml"/><Relationship Id="rId2" Type="http://schemas.openxmlformats.org/officeDocument/2006/relationships/tags" Target="../tags/tag413.xml"/><Relationship Id="rId1" Type="http://schemas.openxmlformats.org/officeDocument/2006/relationships/tags" Target="../tags/tag412.xml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16.xml"/><Relationship Id="rId1" Type="http://schemas.openxmlformats.org/officeDocument/2006/relationships/tags" Target="../tags/tag41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tags" Target="../tags/tag419.xml"/><Relationship Id="rId2" Type="http://schemas.openxmlformats.org/officeDocument/2006/relationships/tags" Target="../tags/tag418.xml"/><Relationship Id="rId1" Type="http://schemas.openxmlformats.org/officeDocument/2006/relationships/tags" Target="../tags/tag417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tags" Target="../tags/tag422.xml"/><Relationship Id="rId7" Type="http://schemas.openxmlformats.org/officeDocument/2006/relationships/image" Target="../media/image185.jpeg"/><Relationship Id="rId2" Type="http://schemas.openxmlformats.org/officeDocument/2006/relationships/tags" Target="../tags/tag421.xml"/><Relationship Id="rId1" Type="http://schemas.openxmlformats.org/officeDocument/2006/relationships/tags" Target="../tags/tag420.xml"/><Relationship Id="rId6" Type="http://schemas.openxmlformats.org/officeDocument/2006/relationships/image" Target="../media/image184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2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tags" Target="../tags/tag426.xml"/><Relationship Id="rId2" Type="http://schemas.openxmlformats.org/officeDocument/2006/relationships/tags" Target="../tags/tag425.xml"/><Relationship Id="rId1" Type="http://schemas.openxmlformats.org/officeDocument/2006/relationships/tags" Target="../tags/tag424.xml"/><Relationship Id="rId6" Type="http://schemas.openxmlformats.org/officeDocument/2006/relationships/image" Target="../media/image187.emf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2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02.xml"/><Relationship Id="rId13" Type="http://schemas.openxmlformats.org/officeDocument/2006/relationships/image" Target="../media/image7.jpeg"/><Relationship Id="rId3" Type="http://schemas.openxmlformats.org/officeDocument/2006/relationships/tags" Target="../tags/tag97.xml"/><Relationship Id="rId7" Type="http://schemas.openxmlformats.org/officeDocument/2006/relationships/tags" Target="../tags/tag101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96.xml"/><Relationship Id="rId16" Type="http://schemas.openxmlformats.org/officeDocument/2006/relationships/image" Target="../media/image10.png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11" Type="http://schemas.openxmlformats.org/officeDocument/2006/relationships/tags" Target="../tags/tag105.xml"/><Relationship Id="rId5" Type="http://schemas.openxmlformats.org/officeDocument/2006/relationships/tags" Target="../tags/tag99.xml"/><Relationship Id="rId15" Type="http://schemas.openxmlformats.org/officeDocument/2006/relationships/image" Target="../media/image9.png"/><Relationship Id="rId10" Type="http://schemas.openxmlformats.org/officeDocument/2006/relationships/tags" Target="../tags/tag104.xml"/><Relationship Id="rId4" Type="http://schemas.openxmlformats.org/officeDocument/2006/relationships/tags" Target="../tags/tag98.xml"/><Relationship Id="rId9" Type="http://schemas.openxmlformats.org/officeDocument/2006/relationships/tags" Target="../tags/tag103.xml"/><Relationship Id="rId1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13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5.jpeg"/><Relationship Id="rId3" Type="http://schemas.openxmlformats.org/officeDocument/2006/relationships/tags" Target="../tags/tag108.xml"/><Relationship Id="rId7" Type="http://schemas.openxmlformats.org/officeDocument/2006/relationships/tags" Target="../tags/tag112.xml"/><Relationship Id="rId12" Type="http://schemas.openxmlformats.org/officeDocument/2006/relationships/tags" Target="../tags/tag117.xml"/><Relationship Id="rId17" Type="http://schemas.openxmlformats.org/officeDocument/2006/relationships/image" Target="../media/image14.png"/><Relationship Id="rId2" Type="http://schemas.openxmlformats.org/officeDocument/2006/relationships/tags" Target="../tags/tag107.xml"/><Relationship Id="rId16" Type="http://schemas.openxmlformats.org/officeDocument/2006/relationships/image" Target="../media/image13.jpeg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11" Type="http://schemas.openxmlformats.org/officeDocument/2006/relationships/tags" Target="../tags/tag116.xml"/><Relationship Id="rId5" Type="http://schemas.openxmlformats.org/officeDocument/2006/relationships/tags" Target="../tags/tag110.xml"/><Relationship Id="rId15" Type="http://schemas.openxmlformats.org/officeDocument/2006/relationships/image" Target="../media/image12.jpeg"/><Relationship Id="rId10" Type="http://schemas.openxmlformats.org/officeDocument/2006/relationships/tags" Target="../tags/tag115.xml"/><Relationship Id="rId4" Type="http://schemas.openxmlformats.org/officeDocument/2006/relationships/tags" Target="../tags/tag109.xml"/><Relationship Id="rId9" Type="http://schemas.openxmlformats.org/officeDocument/2006/relationships/tags" Target="../tags/tag114.xml"/><Relationship Id="rId1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9.jpeg"/><Relationship Id="rId3" Type="http://schemas.openxmlformats.org/officeDocument/2006/relationships/tags" Target="../tags/tag120.xml"/><Relationship Id="rId7" Type="http://schemas.openxmlformats.org/officeDocument/2006/relationships/tags" Target="../tags/tag124.xml"/><Relationship Id="rId12" Type="http://schemas.openxmlformats.org/officeDocument/2006/relationships/image" Target="../media/image18.png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tags" Target="../tags/tag123.xml"/><Relationship Id="rId11" Type="http://schemas.openxmlformats.org/officeDocument/2006/relationships/image" Target="../media/image17.jpeg"/><Relationship Id="rId5" Type="http://schemas.openxmlformats.org/officeDocument/2006/relationships/tags" Target="../tags/tag122.xml"/><Relationship Id="rId10" Type="http://schemas.openxmlformats.org/officeDocument/2006/relationships/image" Target="../media/image16.png"/><Relationship Id="rId4" Type="http://schemas.openxmlformats.org/officeDocument/2006/relationships/tags" Target="../tags/tag121.xml"/><Relationship Id="rId9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  <p:custDataLst>
              <p:tags r:id="rId2"/>
            </p:custDataLst>
          </p:nvPr>
        </p:nvSpPr>
        <p:spPr>
          <a:xfrm>
            <a:off x="457200" y="836613"/>
            <a:ext cx="8229600" cy="2592387"/>
          </a:xfrm>
        </p:spPr>
        <p:txBody>
          <a:bodyPr/>
          <a:lstStyle/>
          <a:p>
            <a:pPr>
              <a:defRPr/>
            </a:pPr>
            <a:r>
              <a:rPr lang="en-US" sz="5400" dirty="0" smtClean="0">
                <a:solidFill>
                  <a:schemeClr val="tx1"/>
                </a:solidFill>
                <a:effectLst/>
                <a:ea typeface="SimSun" pitchFamily="2" charset="-122"/>
              </a:rPr>
              <a:t/>
            </a:r>
            <a:br>
              <a:rPr lang="en-US" sz="5400" dirty="0" smtClean="0">
                <a:solidFill>
                  <a:schemeClr val="tx1"/>
                </a:solidFill>
                <a:effectLst/>
                <a:ea typeface="SimSun" pitchFamily="2" charset="-122"/>
              </a:rPr>
            </a:br>
            <a:endParaRPr lang="en-US" sz="5400" dirty="0"/>
          </a:p>
        </p:txBody>
      </p:sp>
      <p:sp>
        <p:nvSpPr>
          <p:cNvPr id="4" name="Rectangle 3"/>
          <p:cNvSpPr/>
          <p:nvPr>
            <p:custDataLst>
              <p:tags r:id="rId3"/>
            </p:custDataLst>
          </p:nvPr>
        </p:nvSpPr>
        <p:spPr>
          <a:xfrm>
            <a:off x="251520" y="188640"/>
            <a:ext cx="8892480" cy="498598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endParaRPr lang="en-US" altLang="zh-TW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2011</a:t>
            </a:r>
            <a:r>
              <a:rPr lang="zh-TW" alt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 年回顧</a:t>
            </a:r>
            <a:r>
              <a:rPr lang="en-US" altLang="zh-TW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/>
            </a:r>
            <a:br>
              <a:rPr lang="en-US" altLang="zh-TW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</a:b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2011 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Highlights</a:t>
            </a:r>
          </a:p>
          <a:p>
            <a:pPr algn="ctr">
              <a:defRPr/>
            </a:pPr>
            <a:endParaRPr lang="en-US" altLang="zh-TW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  <a:p>
            <a:pPr algn="ctr">
              <a:defRPr/>
            </a:pPr>
            <a:endParaRPr lang="en-US" altLang="zh-TW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66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zh-TW" alt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66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     </a:t>
            </a:r>
            <a:r>
              <a:rPr lang="zh-TW" alt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光鹽社</a:t>
            </a:r>
            <a:endParaRPr lang="en-US" altLang="zh-TW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Light and Salt Association</a:t>
            </a:r>
          </a:p>
        </p:txBody>
      </p:sp>
      <p:pic>
        <p:nvPicPr>
          <p:cNvPr id="3077" name="Picture 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1775" y="3500438"/>
            <a:ext cx="1225550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Audio_0001.wma">
            <a:hlinkClick r:id="" action="ppaction://media"/>
          </p:cNvPr>
          <p:cNvPicPr>
            <a:picLocks noChangeAspect="1"/>
          </p:cNvPicPr>
          <p:nvPr>
            <a:audioFile r:link="rId5"/>
            <p:custDataLst>
              <p:tags r:id="rId6"/>
            </p:custDataLst>
            <p:extLst>
              <p:ext uri="{DAA4B4D4-6D71-4841-9C94-3DE7FCFB9230}">
                <p14:media xmlns="" xmlns:p14="http://schemas.microsoft.com/office/powerpoint/2010/main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611560" y="566124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400" advClick="0" advTm="5000">
        <p14:honeycomb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numSld="64">
                <p:cTn id="7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8" name="Picture 2" descr="E:\LSA Documents\LSA Pictures 照片\2011\101MSDCF\DSC03922.JPG"/>
          <p:cNvPicPr>
            <a:picLocks noGrp="1" noChangeAspect="1" noChangeArrowheads="1"/>
          </p:cNvPicPr>
          <p:nvPr>
            <p:ph idx="1"/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>
          <a:xfrm>
            <a:off x="0" y="0"/>
            <a:ext cx="4860032" cy="3096343"/>
          </a:xfrm>
          <a:noFill/>
          <a:ln w="50800">
            <a:solidFill>
              <a:srgbClr val="6600FF"/>
            </a:solidFill>
          </a:ln>
        </p:spPr>
      </p:pic>
      <p:pic>
        <p:nvPicPr>
          <p:cNvPr id="11271" name="Picture 7" descr="IMG_1217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51512" y="2996952"/>
            <a:ext cx="4392488" cy="3861048"/>
          </a:xfrm>
          <a:prstGeom prst="rect">
            <a:avLst/>
          </a:prstGeom>
          <a:noFill/>
          <a:ln w="50800" algn="in">
            <a:solidFill>
              <a:srgbClr val="0033CC"/>
            </a:solidFill>
            <a:miter lim="800000"/>
            <a:headEnd/>
            <a:tailEnd/>
          </a:ln>
          <a:effectLst/>
        </p:spPr>
      </p:pic>
      <p:pic>
        <p:nvPicPr>
          <p:cNvPr id="11272" name="Picture 8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3068960"/>
            <a:ext cx="4932040" cy="3789040"/>
          </a:xfrm>
          <a:prstGeom prst="rect">
            <a:avLst/>
          </a:prstGeom>
          <a:noFill/>
          <a:ln w="44450">
            <a:solidFill>
              <a:srgbClr val="6600FF"/>
            </a:solidFill>
            <a:miter lim="800000"/>
            <a:headEnd/>
            <a:tailEnd/>
          </a:ln>
        </p:spPr>
      </p:pic>
      <p:pic>
        <p:nvPicPr>
          <p:cNvPr id="12" name="Picture 3"/>
          <p:cNvPicPr>
            <a:picLocks noGrp="1" noChangeAspect="1" noChangeArrowheads="1"/>
          </p:cNvPicPr>
          <p:nvPr>
            <p:ph sz="quarter" idx="3"/>
            <p:custDataLst>
              <p:tags r:id="rId6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932040" y="0"/>
            <a:ext cx="4211960" cy="2865983"/>
          </a:xfrm>
          <a:prstGeom prst="rect">
            <a:avLst/>
          </a:prstGeom>
          <a:noFill/>
          <a:ln w="34925" algn="in">
            <a:solidFill>
              <a:srgbClr val="6600FF"/>
            </a:solidFill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Click="0" advTm="6000">
        <p14:gallery dir="l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3" descr="E:\LSA Documents\LSA Pictures 照片\2011\101MSDCF\DSC03580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6336704" cy="3284984"/>
          </a:xfrm>
          <a:prstGeom prst="rect">
            <a:avLst/>
          </a:prstGeom>
          <a:noFill/>
          <a:ln w="38100">
            <a:solidFill>
              <a:srgbClr val="6600FF"/>
            </a:solidFill>
            <a:miter lim="800000"/>
            <a:headEnd/>
            <a:tailEnd/>
          </a:ln>
        </p:spPr>
      </p:pic>
      <p:pic>
        <p:nvPicPr>
          <p:cNvPr id="13317" name="Picture 4" descr="E:\LSA Documents\LSA Pictures 照片\2011\101MSDCF\DSC03618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356992"/>
            <a:ext cx="4571999" cy="3501008"/>
          </a:xfrm>
          <a:prstGeom prst="rect">
            <a:avLst/>
          </a:prstGeom>
          <a:noFill/>
          <a:ln w="38100">
            <a:solidFill>
              <a:srgbClr val="6600FF"/>
            </a:solidFill>
            <a:miter lim="800000"/>
            <a:headEnd/>
            <a:tailEnd/>
          </a:ln>
        </p:spPr>
      </p:pic>
      <p:pic>
        <p:nvPicPr>
          <p:cNvPr id="13318" name="Picture 5" descr="E:\LSA Documents\LSA Pictures 照片\2011\101MSDCF\DSC03615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3356992"/>
            <a:ext cx="4572000" cy="3501008"/>
          </a:xfrm>
          <a:prstGeom prst="rect">
            <a:avLst/>
          </a:prstGeom>
          <a:noFill/>
          <a:ln w="38100">
            <a:solidFill>
              <a:srgbClr val="6600FF"/>
            </a:solidFill>
            <a:miter lim="800000"/>
            <a:headEnd/>
            <a:tailEnd/>
          </a:ln>
        </p:spPr>
      </p:pic>
      <p:sp>
        <p:nvSpPr>
          <p:cNvPr id="57345" name="Rectangle 1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372200" y="343479"/>
            <a:ext cx="27718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1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Times New Roman" pitchFamily="18" charset="0"/>
              </a:rPr>
              <a:t>5</a:t>
            </a:r>
            <a:r>
              <a:rPr kumimoji="0" lang="zh-TW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新細明體" pitchFamily="18" charset="-120"/>
                <a:ea typeface="新細明體" pitchFamily="18" charset="-120"/>
                <a:cs typeface="Times New Roman" pitchFamily="18" charset="0"/>
              </a:rPr>
              <a:t>月</a:t>
            </a:r>
            <a:r>
              <a:rPr kumimoji="0" lang="en-US" altLang="zh-TW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Times New Roman" pitchFamily="18" charset="0"/>
              </a:rPr>
              <a:t>25</a:t>
            </a:r>
            <a:r>
              <a:rPr kumimoji="0" lang="zh-TW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新細明體" pitchFamily="18" charset="-120"/>
                <a:ea typeface="新細明體" pitchFamily="18" charset="-120"/>
                <a:cs typeface="Times New Roman" pitchFamily="18" charset="0"/>
              </a:rPr>
              <a:t>日至</a:t>
            </a:r>
            <a:r>
              <a:rPr kumimoji="0" lang="en-US" altLang="zh-TW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Times New Roman" pitchFamily="18" charset="0"/>
              </a:rPr>
              <a:t>26</a:t>
            </a:r>
            <a:r>
              <a:rPr kumimoji="0" lang="zh-TW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新細明體" pitchFamily="18" charset="-120"/>
                <a:ea typeface="新細明體" pitchFamily="18" charset="-120"/>
                <a:cs typeface="Times New Roman" pitchFamily="18" charset="0"/>
              </a:rPr>
              <a:t>日</a:t>
            </a:r>
            <a:r>
              <a:rPr kumimoji="0" lang="en-US" altLang="zh-TW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新細明體" pitchFamily="18" charset="-120"/>
                <a:ea typeface="新細明體" pitchFamily="18" charset="-120"/>
                <a:cs typeface="Times New Roman" pitchFamily="18" charset="0"/>
              </a:rPr>
              <a:t>, </a:t>
            </a:r>
            <a:r>
              <a:rPr kumimoji="0" lang="zh-TW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新細明體" pitchFamily="18" charset="-120"/>
                <a:ea typeface="新細明體" pitchFamily="18" charset="-120"/>
                <a:cs typeface="Times New Roman" pitchFamily="18" charset="0"/>
              </a:rPr>
              <a:t>参加 </a:t>
            </a:r>
            <a:r>
              <a:rPr kumimoji="0" lang="en-US" altLang="zh-TW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Times New Roman" pitchFamily="18" charset="0"/>
              </a:rPr>
              <a:t>Texas Tobacco and Health Disparities Leadership Training for Latino, Asian Americans and Pacific Islander Communities. </a:t>
            </a:r>
          </a:p>
          <a:p>
            <a:pPr marL="0" marR="0" lvl="0" indent="31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zh-TW" b="1" dirty="0" smtClean="0">
              <a:latin typeface="Calibri" pitchFamily="34" charset="0"/>
              <a:ea typeface="新細明體" pitchFamily="18" charset="-120"/>
              <a:cs typeface="Times New Roman" pitchFamily="18" charset="0"/>
            </a:endParaRPr>
          </a:p>
          <a:p>
            <a:pPr marL="0" marR="0" lvl="0" indent="31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新細明體" pitchFamily="18" charset="-120"/>
                <a:ea typeface="新細明體" pitchFamily="18" charset="-120"/>
                <a:cs typeface="Times New Roman" pitchFamily="18" charset="0"/>
              </a:rPr>
              <a:t>拜訪州議員 </a:t>
            </a:r>
            <a:r>
              <a:rPr kumimoji="0" lang="en-US" altLang="zh-TW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Times New Roman" pitchFamily="18" charset="0"/>
              </a:rPr>
              <a:t>Scott  Hochberg</a:t>
            </a:r>
            <a:endParaRPr kumimoji="0" lang="en-US" altLang="zh-TW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Click="0" advTm="6000">
        <p14:gallery dir="l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14339" name="Picture 2" descr="E:\LSA Documents\LSA Pictures 照片\2011\101MSDCF\DSC03839.JPG"/>
          <p:cNvPicPr>
            <a:picLocks noGrp="1" noChangeAspect="1" noChangeArrowheads="1"/>
          </p:cNvPicPr>
          <p:nvPr>
            <p:ph idx="1"/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>
          <a:xfrm>
            <a:off x="0" y="0"/>
            <a:ext cx="4716016" cy="3356992"/>
          </a:xfrm>
          <a:noFill/>
          <a:ln w="47625">
            <a:solidFill>
              <a:srgbClr val="0066FF"/>
            </a:solidFill>
          </a:ln>
        </p:spPr>
      </p:pic>
      <p:pic>
        <p:nvPicPr>
          <p:cNvPr id="14340" name="Picture 3" descr="E:\LSA Documents\LSA Pictures 照片\2011\101MSDCF\DSC03845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43350" y="-1"/>
            <a:ext cx="5200650" cy="3368675"/>
          </a:xfrm>
          <a:prstGeom prst="rect">
            <a:avLst/>
          </a:prstGeom>
          <a:noFill/>
          <a:ln w="47625">
            <a:solidFill>
              <a:srgbClr val="6600FF"/>
            </a:solidFill>
            <a:miter lim="800000"/>
            <a:headEnd/>
            <a:tailEnd/>
          </a:ln>
        </p:spPr>
      </p:pic>
      <p:pic>
        <p:nvPicPr>
          <p:cNvPr id="14341" name="internal-source-marker_0.590749968898256" descr="W87kedI3KqaulEJOgsGnCcx_uvBNTIZH_hlFyIBQ1GZS24uYjjzOfX7YTb38lRlEhO9BMtbFx3qBJe7u5DmYMld8jNNqrV8LroEWYfrSJudyANwIu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3429000"/>
            <a:ext cx="5220072" cy="3429000"/>
          </a:xfrm>
          <a:prstGeom prst="rect">
            <a:avLst/>
          </a:prstGeom>
          <a:noFill/>
          <a:ln w="47625" algn="in">
            <a:solidFill>
              <a:srgbClr val="0066FF"/>
            </a:solidFill>
            <a:miter lim="800000"/>
            <a:headEnd/>
            <a:tailEnd/>
          </a:ln>
        </p:spPr>
      </p:pic>
      <p:pic>
        <p:nvPicPr>
          <p:cNvPr id="14342" name="Picture 6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256460" y="3429000"/>
            <a:ext cx="388754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1" name="Rectangle 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3480287"/>
            <a:ext cx="522007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新細明體" pitchFamily="18" charset="-120"/>
                <a:cs typeface="Tahoma" pitchFamily="34" charset="0"/>
              </a:rPr>
              <a:t>4</a:t>
            </a:r>
            <a:r>
              <a:rPr kumimoji="0" lang="zh-TW" altLang="en-US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新細明體" pitchFamily="18" charset="-120"/>
                <a:cs typeface="Times New Roman" pitchFamily="18" charset="0"/>
              </a:rPr>
              <a:t>月</a:t>
            </a:r>
            <a:r>
              <a:rPr kumimoji="0" lang="en-US" altLang="zh-TW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新細明體" pitchFamily="18" charset="-120"/>
                <a:cs typeface="Tahoma" pitchFamily="34" charset="0"/>
              </a:rPr>
              <a:t>14</a:t>
            </a:r>
            <a:r>
              <a:rPr kumimoji="0" lang="zh-TW" altLang="en-US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新細明體" pitchFamily="18" charset="-120"/>
                <a:cs typeface="Times New Roman" pitchFamily="18" charset="0"/>
              </a:rPr>
              <a:t>至</a:t>
            </a:r>
            <a:r>
              <a:rPr kumimoji="0" lang="en-US" altLang="zh-TW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新細明體" pitchFamily="18" charset="-120"/>
                <a:cs typeface="Tahoma" pitchFamily="34" charset="0"/>
              </a:rPr>
              <a:t>16</a:t>
            </a:r>
            <a:r>
              <a:rPr kumimoji="0" lang="zh-TW" altLang="en-US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新細明體" pitchFamily="18" charset="-120"/>
                <a:cs typeface="Times New Roman" pitchFamily="18" charset="0"/>
              </a:rPr>
              <a:t>日</a:t>
            </a:r>
            <a:r>
              <a:rPr kumimoji="0" lang="zh-TW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新細明體" pitchFamily="18" charset="-120"/>
                <a:cs typeface="Times New Roman" pitchFamily="18" charset="0"/>
              </a:rPr>
              <a:t>，光鹽社與希望診所，恆豐銀行和美國亞太裔倖存者聯盟，聯合舉辦為期兩天半的</a:t>
            </a:r>
            <a:r>
              <a:rPr kumimoji="0" lang="en-US" altLang="zh-TW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新細明體" pitchFamily="18" charset="-120"/>
                <a:cs typeface="Tahoma" pitchFamily="34" charset="0"/>
              </a:rPr>
              <a:t>CATCH Leadership</a:t>
            </a:r>
            <a:r>
              <a:rPr kumimoji="0" lang="zh-TW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新細明體" pitchFamily="18" charset="-120"/>
                <a:cs typeface="Times New Roman" pitchFamily="18" charset="0"/>
              </a:rPr>
              <a:t>培訓營 </a:t>
            </a:r>
            <a:r>
              <a:rPr kumimoji="0" lang="en-US" altLang="zh-TW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新細明體" pitchFamily="18" charset="-120"/>
                <a:cs typeface="Times New Roman" pitchFamily="18" charset="0"/>
              </a:rPr>
              <a:t>(Co-sponsored with Hope Clinic and APICSN)</a:t>
            </a:r>
            <a:endParaRPr kumimoji="0" lang="zh-TW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6322" name="Rectangle 2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796136" y="3614781"/>
            <a:ext cx="30243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3300"/>
                </a:solidFill>
                <a:effectLst/>
                <a:latin typeface="Calibri" pitchFamily="34" charset="0"/>
                <a:ea typeface="新細明體" pitchFamily="18" charset="-120"/>
                <a:cs typeface="Times New Roman" pitchFamily="18" charset="0"/>
              </a:rPr>
              <a:t>ACS-</a:t>
            </a:r>
            <a:r>
              <a:rPr kumimoji="0" lang="zh-CN" altLang="en-US" sz="1800" b="1" i="0" u="none" strike="noStrike" cap="none" normalizeH="0" baseline="0" dirty="0" smtClean="0">
                <a:ln>
                  <a:noFill/>
                </a:ln>
                <a:solidFill>
                  <a:srgbClr val="FF3300"/>
                </a:solidFill>
                <a:effectLst/>
                <a:latin typeface="Calibri" pitchFamily="34" charset="0"/>
                <a:ea typeface="新細明體" pitchFamily="18" charset="-120"/>
                <a:cs typeface="Times New Roman" pitchFamily="18" charset="0"/>
              </a:rPr>
              <a:t>戒煙課程訓練 </a:t>
            </a:r>
            <a:r>
              <a:rPr kumimoji="0" lang="en-US" altLang="zh-CN" sz="1800" b="1" i="0" u="none" strike="noStrike" cap="none" normalizeH="0" baseline="0" dirty="0" smtClean="0">
                <a:ln>
                  <a:noFill/>
                </a:ln>
                <a:solidFill>
                  <a:srgbClr val="FF3300"/>
                </a:solidFill>
                <a:effectLst/>
                <a:latin typeface="Calibri" pitchFamily="34" charset="0"/>
                <a:ea typeface="新細明體" pitchFamily="18" charset="-120"/>
                <a:cs typeface="Times New Roman" pitchFamily="18" charset="0"/>
              </a:rPr>
              <a:t>(Smoking</a:t>
            </a:r>
            <a:r>
              <a:rPr kumimoji="0" lang="en-US" altLang="zh-CN" sz="1800" b="1" i="0" u="none" strike="noStrike" cap="none" normalizeH="0" dirty="0" smtClean="0">
                <a:ln>
                  <a:noFill/>
                </a:ln>
                <a:solidFill>
                  <a:srgbClr val="FF3300"/>
                </a:solidFill>
                <a:effectLst/>
                <a:latin typeface="Calibri" pitchFamily="34" charset="0"/>
                <a:ea typeface="新細明體" pitchFamily="18" charset="-120"/>
                <a:cs typeface="Times New Roman" pitchFamily="18" charset="0"/>
              </a:rPr>
              <a:t> </a:t>
            </a:r>
            <a:r>
              <a:rPr kumimoji="0" lang="en-US" altLang="zh-CN" sz="1800" b="1" i="0" u="none" strike="noStrike" cap="none" normalizeH="0" dirty="0" smtClean="0">
                <a:ln>
                  <a:noFill/>
                </a:ln>
                <a:solidFill>
                  <a:srgbClr val="FF3300"/>
                </a:solidFill>
                <a:effectLst/>
                <a:latin typeface="Calibri" pitchFamily="34" charset="0"/>
                <a:ea typeface="新細明體" pitchFamily="18" charset="-120"/>
                <a:cs typeface="Times New Roman" pitchFamily="18" charset="0"/>
              </a:rPr>
              <a:t>Cessation Training)</a:t>
            </a: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rgbClr val="FF3300"/>
              </a:solidFill>
              <a:effectLst/>
              <a:latin typeface="Arial" pitchFamily="34" charset="0"/>
            </a:endParaRPr>
          </a:p>
        </p:txBody>
      </p:sp>
      <p:sp>
        <p:nvSpPr>
          <p:cNvPr id="56323" name="Rectangle 3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499992" y="-49070"/>
            <a:ext cx="464400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1" hangingPunct="1"/>
            <a:r>
              <a:rPr kumimoji="0" lang="en-US" altLang="zh-TW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Times New Roman" pitchFamily="18" charset="0"/>
              </a:rPr>
              <a:t>8</a:t>
            </a:r>
            <a:r>
              <a:rPr kumimoji="0" lang="zh-TW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Times New Roman" pitchFamily="18" charset="0"/>
              </a:rPr>
              <a:t>月</a:t>
            </a:r>
            <a:r>
              <a:rPr kumimoji="0" lang="en-US" altLang="zh-TW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Times New Roman" pitchFamily="18" charset="0"/>
              </a:rPr>
              <a:t>19</a:t>
            </a:r>
            <a:r>
              <a:rPr kumimoji="0" lang="zh-TW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Times New Roman" pitchFamily="18" charset="0"/>
              </a:rPr>
              <a:t>日</a:t>
            </a:r>
            <a:r>
              <a:rPr lang="zh-TW" altLang="en-US" b="1" dirty="0" smtClean="0">
                <a:latin typeface="Verdana" pitchFamily="34" charset="0"/>
                <a:ea typeface="新細明體" pitchFamily="18" charset="-120"/>
                <a:cs typeface="Times New Roman" pitchFamily="18" charset="0"/>
              </a:rPr>
              <a:t>光鹽社</a:t>
            </a:r>
            <a:r>
              <a:rPr lang="en-US" altLang="zh-TW" b="1" dirty="0" smtClean="0">
                <a:latin typeface="Verdana" pitchFamily="34" charset="0"/>
                <a:ea typeface="新細明體" pitchFamily="18" charset="-120"/>
                <a:cs typeface="Times New Roman" pitchFamily="18" charset="0"/>
              </a:rPr>
              <a:t>, </a:t>
            </a:r>
            <a:r>
              <a:rPr lang="zh-TW" altLang="en-US" b="1" dirty="0" smtClean="0">
                <a:latin typeface="Verdana" pitchFamily="34" charset="0"/>
                <a:ea typeface="新細明體" pitchFamily="18" charset="-120"/>
                <a:cs typeface="Times New Roman" pitchFamily="18" charset="0"/>
              </a:rPr>
              <a:t>。 亞裔防</a:t>
            </a:r>
            <a:r>
              <a:rPr lang="zh-TW" altLang="en-US" b="1" dirty="0" smtClean="0">
                <a:latin typeface="Calibri" pitchFamily="34" charset="0"/>
                <a:ea typeface="新細明體" pitchFamily="18" charset="-120"/>
                <a:cs typeface="Times New Roman" pitchFamily="18" charset="0"/>
              </a:rPr>
              <a:t>癌協會</a:t>
            </a:r>
            <a:r>
              <a:rPr lang="zh-TW" altLang="en-US" b="1" dirty="0" smtClean="0">
                <a:latin typeface="Verdana" pitchFamily="34" charset="0"/>
                <a:ea typeface="新細明體" pitchFamily="18" charset="-120"/>
                <a:cs typeface="Times New Roman" pitchFamily="18" charset="0"/>
              </a:rPr>
              <a:t>與希望診所聯合舉辦</a:t>
            </a:r>
            <a:r>
              <a:rPr kumimoji="0" lang="zh-TW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Times New Roman" pitchFamily="18" charset="0"/>
              </a:rPr>
              <a:t>癌症醫療保險訓練 </a:t>
            </a:r>
            <a:r>
              <a:rPr kumimoji="0" lang="en-US" altLang="zh-TW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Times New Roman" pitchFamily="18" charset="0"/>
              </a:rPr>
              <a:t>(Patient Navigation Training Workshop, </a:t>
            </a:r>
            <a:r>
              <a:rPr kumimoji="0" lang="en-US" altLang="zh-TW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Times New Roman" pitchFamily="18" charset="0"/>
              </a:rPr>
              <a:t>Cosponsored </a:t>
            </a:r>
            <a:r>
              <a:rPr kumimoji="0" lang="en-US" altLang="zh-TW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Times New Roman" pitchFamily="18" charset="0"/>
              </a:rPr>
              <a:t>with Asian Cancer Council, and Hope Clinic)</a:t>
            </a:r>
            <a:endParaRPr kumimoji="0" lang="zh-TW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ectangle 9"/>
          <p:cNvSpPr/>
          <p:nvPr>
            <p:custDataLst>
              <p:tags r:id="rId10"/>
            </p:custDataLst>
          </p:nvPr>
        </p:nvSpPr>
        <p:spPr bwMode="auto">
          <a:xfrm>
            <a:off x="107504" y="188640"/>
            <a:ext cx="2232248" cy="43204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TW" altLang="en-US" b="1" dirty="0" smtClean="0">
                <a:latin typeface="Arial" charset="0"/>
              </a:rPr>
              <a:t>訓練營 </a:t>
            </a:r>
            <a:r>
              <a:rPr lang="en-US" altLang="zh-TW" b="1" dirty="0" smtClean="0">
                <a:latin typeface="Arial" charset="0"/>
              </a:rPr>
              <a:t>(Trainings)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SimSun" pitchFamily="2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Click="0" advTm="6000">
        <p14:gallery dir="l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500063" y="2852738"/>
            <a:ext cx="8229600" cy="3392487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zh-TW" altLang="en-US" sz="5400" b="1" dirty="0" smtClean="0">
                <a:ea typeface="新細明體" pitchFamily="18" charset="-120"/>
              </a:rPr>
              <a:t>乳癌互助小組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altLang="zh-TW" sz="4400" dirty="0" smtClean="0">
                <a:ea typeface="新細明體" pitchFamily="18" charset="-120"/>
              </a:rPr>
              <a:t>(Breast Cancer Support Group)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450" y="981075"/>
            <a:ext cx="6553200" cy="139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851275" y="1504950"/>
            <a:ext cx="41767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zh-TW" sz="2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光鹽社乳癌互助小組</a:t>
            </a:r>
            <a:endParaRPr lang="zh-TW" sz="240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Click="0" advTm="6000">
        <p14:vortex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9388" y="188640"/>
            <a:ext cx="4752652" cy="792435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r>
              <a:rPr lang="zh-TW" altLang="en-US" sz="2400" b="1" dirty="0"/>
              <a:t>月聚會 </a:t>
            </a:r>
            <a:r>
              <a:rPr lang="en-US" altLang="zh-TW" sz="2000" b="1" dirty="0"/>
              <a:t>(Support  Group </a:t>
            </a:r>
            <a:r>
              <a:rPr lang="en-US" altLang="zh-TW" sz="2000" b="1" dirty="0" smtClean="0"/>
              <a:t>Meetings)</a:t>
            </a:r>
            <a:endParaRPr lang="en-US" sz="2000" b="1" dirty="0"/>
          </a:p>
        </p:txBody>
      </p:sp>
      <p:pic>
        <p:nvPicPr>
          <p:cNvPr id="17412" name="Picture 4" descr="E:\LSA Documents\LSA Pictures 照片\2011\101MSDCF\DSC03639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99992" y="0"/>
            <a:ext cx="4644008" cy="361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940152" y="3645024"/>
            <a:ext cx="3203848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8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" y="980728"/>
            <a:ext cx="4427983" cy="2709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8" descr="C:\l &amp; s\earthquake\csn\news letter\2011\May\laughter14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3645024"/>
            <a:ext cx="5868144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5" name="Rectangle 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084168" y="5865349"/>
            <a:ext cx="30598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Times New Roman" pitchFamily="18" charset="0"/>
              </a:rPr>
              <a:t>Dr. Polly A. Niravath, Baylor College of Medicine</a:t>
            </a:r>
            <a:endParaRPr kumimoji="0" lang="en-US" altLang="zh-TW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Rectangle 8"/>
          <p:cNvSpPr/>
          <p:nvPr>
            <p:custDataLst>
              <p:tags r:id="rId8"/>
            </p:custDataLst>
          </p:nvPr>
        </p:nvSpPr>
        <p:spPr>
          <a:xfrm>
            <a:off x="1043608" y="2996952"/>
            <a:ext cx="2160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/>
              <a:t>馬濤中醫師 </a:t>
            </a:r>
            <a:r>
              <a:rPr lang="en-US" altLang="zh-TW" b="1" dirty="0" smtClean="0"/>
              <a:t>(Ma Tao,  CMD)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6000">
        <p14:ferris dir="l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 rot="10520050" flipV="1">
            <a:off x="5212235" y="5224995"/>
            <a:ext cx="391835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altLang="zh-CN" sz="1600" b="1" dirty="0" smtClean="0">
                <a:latin typeface="SimSun" pitchFamily="2" charset="-122"/>
                <a:cs typeface="Times New Roman" pitchFamily="18" charset="0"/>
              </a:rPr>
              <a:t>8</a:t>
            </a:r>
            <a:r>
              <a:rPr lang="zh-CN" altLang="en-US" sz="1600" b="1" dirty="0" smtClean="0">
                <a:latin typeface="SimSun" pitchFamily="2" charset="-122"/>
                <a:cs typeface="Times New Roman" pitchFamily="18" charset="0"/>
              </a:rPr>
              <a:t>月</a:t>
            </a:r>
            <a:r>
              <a:rPr lang="en-US" altLang="zh-CN" sz="1600" b="1" dirty="0" smtClean="0">
                <a:latin typeface="SimSun" pitchFamily="2" charset="-122"/>
                <a:cs typeface="Times New Roman" pitchFamily="18" charset="0"/>
              </a:rPr>
              <a:t>12</a:t>
            </a:r>
            <a:r>
              <a:rPr lang="zh-CN" altLang="en-US" sz="1600" b="1" dirty="0" smtClean="0">
                <a:latin typeface="SimSun" pitchFamily="2" charset="-122"/>
                <a:cs typeface="Times New Roman" pitchFamily="18" charset="0"/>
              </a:rPr>
              <a:t>日</a:t>
            </a:r>
            <a:r>
              <a:rPr lang="zh-CN" altLang="en-US" sz="1600" b="1" dirty="0">
                <a:latin typeface="SimSun" pitchFamily="2" charset="-122"/>
                <a:cs typeface="Times New Roman" pitchFamily="18" charset="0"/>
              </a:rPr>
              <a:t>，</a:t>
            </a:r>
            <a:r>
              <a:rPr lang="zh-TW" altLang="en-US" sz="1600" b="1" dirty="0">
                <a:latin typeface="新細明體" pitchFamily="18" charset="-120"/>
                <a:cs typeface="Times New Roman" pitchFamily="18" charset="0"/>
              </a:rPr>
              <a:t>光鹽</a:t>
            </a:r>
            <a:r>
              <a:rPr lang="zh-TW" altLang="en-US" sz="1600" b="1" dirty="0" smtClean="0">
                <a:latin typeface="新細明體" pitchFamily="18" charset="-120"/>
                <a:cs typeface="Times New Roman" pitchFamily="18" charset="0"/>
              </a:rPr>
              <a:t>社</a:t>
            </a:r>
            <a:r>
              <a:rPr lang="en-US" altLang="zh-TW" sz="1600" b="1" dirty="0" smtClean="0">
                <a:latin typeface="新細明體" pitchFamily="18" charset="-120"/>
                <a:cs typeface="Times New Roman" pitchFamily="18" charset="0"/>
              </a:rPr>
              <a:t>,</a:t>
            </a:r>
            <a:r>
              <a:rPr lang="zh-TW" altLang="en-US" sz="1600" b="1" dirty="0" smtClean="0"/>
              <a:t>華夏中文學校</a:t>
            </a:r>
            <a:r>
              <a:rPr lang="en-US" altLang="zh-TW" sz="1600" b="1" dirty="0" smtClean="0"/>
              <a:t>,</a:t>
            </a:r>
            <a:r>
              <a:rPr lang="zh-TW" altLang="en-US" sz="1600" b="1" dirty="0" smtClean="0">
                <a:latin typeface="新細明體" pitchFamily="18" charset="-120"/>
                <a:cs typeface="Times New Roman" pitchFamily="18" charset="0"/>
              </a:rPr>
              <a:t>及</a:t>
            </a:r>
            <a:r>
              <a:rPr lang="en-US" altLang="zh-TW" sz="1600" b="1" dirty="0">
                <a:latin typeface="Times New Roman" pitchFamily="18" charset="0"/>
                <a:cs typeface="Times New Roman" pitchFamily="18" charset="0"/>
              </a:rPr>
              <a:t>Susan G </a:t>
            </a:r>
            <a:r>
              <a:rPr lang="en-US" altLang="zh-TW" sz="1600" b="1" dirty="0" smtClean="0">
                <a:latin typeface="Times New Roman" pitchFamily="18" charset="0"/>
                <a:cs typeface="Times New Roman" pitchFamily="18" charset="0"/>
              </a:rPr>
              <a:t>Komen </a:t>
            </a:r>
            <a:r>
              <a:rPr lang="zh-TW" altLang="en-US" sz="1600" b="1" dirty="0" smtClean="0">
                <a:latin typeface="新細明體" pitchFamily="18" charset="-120"/>
                <a:cs typeface="Times New Roman" pitchFamily="18" charset="0"/>
              </a:rPr>
              <a:t>休</a:t>
            </a:r>
            <a:r>
              <a:rPr lang="zh-TW" altLang="en-US" sz="1600" b="1" dirty="0">
                <a:latin typeface="新細明體" pitchFamily="18" charset="-120"/>
                <a:cs typeface="Times New Roman" pitchFamily="18" charset="0"/>
              </a:rPr>
              <a:t>士頓分會共同舉辦青年乳癌預防健康講</a:t>
            </a:r>
            <a:r>
              <a:rPr lang="zh-TW" altLang="en-US" sz="1600" b="1" dirty="0" smtClean="0">
                <a:latin typeface="新細明體" pitchFamily="18" charset="-120"/>
                <a:cs typeface="Times New Roman" pitchFamily="18" charset="0"/>
              </a:rPr>
              <a:t>座 </a:t>
            </a:r>
            <a:r>
              <a:rPr lang="en-US" altLang="zh-TW" sz="1600" b="1" dirty="0" smtClean="0">
                <a:latin typeface="新細明體" pitchFamily="18" charset="-120"/>
                <a:cs typeface="Times New Roman" pitchFamily="18" charset="0"/>
              </a:rPr>
              <a:t>(Breast Cancer Education to the Youth, Cosponsored by </a:t>
            </a:r>
            <a:r>
              <a:rPr lang="en-US" altLang="zh-TW" sz="1600" b="1" dirty="0" err="1" smtClean="0">
                <a:latin typeface="新細明體" pitchFamily="18" charset="-120"/>
                <a:cs typeface="Times New Roman" pitchFamily="18" charset="0"/>
              </a:rPr>
              <a:t>Hua</a:t>
            </a:r>
            <a:r>
              <a:rPr lang="en-US" altLang="zh-TW" sz="1600" b="1" dirty="0" smtClean="0">
                <a:latin typeface="新細明體" pitchFamily="18" charset="-120"/>
                <a:cs typeface="Times New Roman" pitchFamily="18" charset="0"/>
              </a:rPr>
              <a:t> Xia Chinese School and </a:t>
            </a:r>
            <a:r>
              <a:rPr lang="en-US" altLang="zh-TW" sz="1600" b="1" dirty="0" err="1" smtClean="0">
                <a:latin typeface="新細明體" pitchFamily="18" charset="-120"/>
                <a:cs typeface="Times New Roman" pitchFamily="18" charset="0"/>
              </a:rPr>
              <a:t>Komen</a:t>
            </a:r>
            <a:r>
              <a:rPr lang="en-US" altLang="zh-TW" sz="1600" b="1" dirty="0" smtClean="0">
                <a:latin typeface="新細明體" pitchFamily="18" charset="-120"/>
                <a:cs typeface="Times New Roman" pitchFamily="18" charset="0"/>
              </a:rPr>
              <a:t>-Houston Affiliate) </a:t>
            </a:r>
            <a:r>
              <a:rPr lang="zh-TW" altLang="en-US" sz="2000" b="1" dirty="0" smtClean="0">
                <a:latin typeface="新細明體" pitchFamily="18" charset="-120"/>
                <a:cs typeface="Times New Roman" pitchFamily="18" charset="0"/>
              </a:rPr>
              <a:t>。</a:t>
            </a:r>
            <a:endParaRPr lang="zh-TW" altLang="en-US" sz="2000" b="1" dirty="0"/>
          </a:p>
        </p:txBody>
      </p:sp>
      <p:sp>
        <p:nvSpPr>
          <p:cNvPr id="18436" name="Rectangle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596188" y="3933825"/>
            <a:ext cx="1368425" cy="1871663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 sz="2000" dirty="0"/>
          </a:p>
        </p:txBody>
      </p:sp>
      <p:pic>
        <p:nvPicPr>
          <p:cNvPr id="18437" name="Picture 6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5076825" cy="4149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8" name="Picture 7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3501008"/>
            <a:ext cx="5076825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9" name="Picture 8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076056" y="1"/>
            <a:ext cx="4067944" cy="3501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40" name="Picture 8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076056" y="3501008"/>
            <a:ext cx="2592288" cy="180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6000">
        <p14:ferris dir="l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20483" name="Picture 2" descr="E:\LSA Documents\LSA Pictures 照片\2011\101MSDCF\DSC03892.JPG"/>
          <p:cNvPicPr>
            <a:picLocks noGrp="1" noChangeAspect="1" noChangeArrowheads="1"/>
          </p:cNvPicPr>
          <p:nvPr>
            <p:ph idx="1"/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>
          <a:xfrm>
            <a:off x="0" y="0"/>
            <a:ext cx="5508104" cy="3573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4" name="Picture 3" descr="C:\furjen\LSA\newsletter\2011\October\komen walk-1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60032" y="3573016"/>
            <a:ext cx="4283968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Houston_Vertical_JPG[1]"/>
          <p:cNvPicPr/>
          <p:nvPr>
            <p:custDataLst>
              <p:tags r:id="rId5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24128" y="548680"/>
            <a:ext cx="2736304" cy="280831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0774" y="3645024"/>
            <a:ext cx="4716016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6000">
        <p14:ferris dir="l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21509" name="Picture 4" descr="Anderson Conference 06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4499992" cy="3861048"/>
          </a:xfrm>
          <a:prstGeom prst="rect">
            <a:avLst/>
          </a:prstGeom>
          <a:noFill/>
          <a:ln w="50800" algn="in">
            <a:solidFill>
              <a:srgbClr val="FF3399"/>
            </a:solidFill>
            <a:miter lim="800000"/>
            <a:headEnd/>
            <a:tailEnd/>
          </a:ln>
        </p:spPr>
      </p:pic>
      <p:pic>
        <p:nvPicPr>
          <p:cNvPr id="21510" name="Picture 5" descr="New Image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00563" y="0"/>
            <a:ext cx="4643437" cy="3933056"/>
          </a:xfrm>
          <a:prstGeom prst="rect">
            <a:avLst/>
          </a:prstGeom>
          <a:noFill/>
          <a:ln w="50800" algn="in">
            <a:solidFill>
              <a:srgbClr val="FF3399"/>
            </a:solidFill>
            <a:miter lim="800000"/>
            <a:headEnd/>
            <a:tailEnd/>
          </a:ln>
        </p:spPr>
      </p:pic>
      <p:pic>
        <p:nvPicPr>
          <p:cNvPr id="21511" name="Picture 6" descr="2011 breast health summit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99992" y="4005064"/>
            <a:ext cx="4644008" cy="2852936"/>
          </a:xfrm>
          <a:prstGeom prst="rect">
            <a:avLst/>
          </a:prstGeom>
          <a:noFill/>
          <a:ln w="50800" algn="in">
            <a:solidFill>
              <a:srgbClr val="FF3399"/>
            </a:solidFill>
            <a:miter lim="800000"/>
            <a:headEnd/>
            <a:tailEnd/>
          </a:ln>
        </p:spPr>
      </p:pic>
      <p:pic>
        <p:nvPicPr>
          <p:cNvPr id="8" name="Picture 5" descr="YcAKFugOMEC0kkHZr1w8U2MhuFAWeyAs2cFCf5PBaxWJ7dMCQJPuRKtHlINGjmz_78Rt6KV6FK6Q_Oh-i3YuBSfK0j60zhcojfiVRNYb5pWr7J_RjmE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3933056"/>
            <a:ext cx="4499992" cy="2924944"/>
          </a:xfrm>
          <a:prstGeom prst="rect">
            <a:avLst/>
          </a:prstGeom>
          <a:noFill/>
          <a:ln w="76200" cmpd="tri" algn="ctr">
            <a:solidFill>
              <a:srgbClr val="FF3399"/>
            </a:solidFill>
            <a:miter lim="800000"/>
            <a:headEnd/>
            <a:tailEnd/>
          </a:ln>
        </p:spPr>
      </p:pic>
      <p:sp>
        <p:nvSpPr>
          <p:cNvPr id="48129" name="Rectangle 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20177"/>
            <a:ext cx="449999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Times New Roman" pitchFamily="18" charset="0"/>
              </a:rPr>
              <a:t>MD Anderson Survivorship Conference </a:t>
            </a:r>
            <a:r>
              <a:rPr kumimoji="0" lang="zh-TW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新細明體" pitchFamily="18" charset="-120"/>
                <a:ea typeface="新細明體" pitchFamily="18" charset="-120"/>
                <a:cs typeface="Times New Roman" pitchFamily="18" charset="0"/>
              </a:rPr>
              <a:t>於九月十六日及十七日在西區</a:t>
            </a:r>
            <a:r>
              <a:rPr kumimoji="0" lang="en-US" altLang="zh-TW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Times New Roman" pitchFamily="18" charset="0"/>
              </a:rPr>
              <a:t>Omni Hotel </a:t>
            </a:r>
            <a:r>
              <a:rPr kumimoji="0" lang="zh-TW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新細明體" pitchFamily="18" charset="-120"/>
                <a:ea typeface="新細明體" pitchFamily="18" charset="-120"/>
                <a:cs typeface="Times New Roman" pitchFamily="18" charset="0"/>
              </a:rPr>
              <a:t>舉行</a:t>
            </a:r>
            <a:endParaRPr kumimoji="0" lang="zh-TW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8130" name="Rectangle 2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572000" y="4149217"/>
            <a:ext cx="4572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Times New Roman" pitchFamily="18" charset="0"/>
              </a:rPr>
              <a:t>10</a:t>
            </a:r>
            <a:r>
              <a:rPr kumimoji="0" lang="zh-TW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Times New Roman" pitchFamily="18" charset="0"/>
              </a:rPr>
              <a:t>月 </a:t>
            </a:r>
            <a:r>
              <a:rPr kumimoji="0" lang="en-US" altLang="zh-TW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Times New Roman" pitchFamily="18" charset="0"/>
              </a:rPr>
              <a:t>20</a:t>
            </a:r>
            <a:r>
              <a:rPr kumimoji="0" lang="zh-TW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Times New Roman" pitchFamily="18" charset="0"/>
              </a:rPr>
              <a:t>至</a:t>
            </a:r>
            <a:r>
              <a:rPr kumimoji="0" lang="en-US" altLang="zh-TW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Times New Roman" pitchFamily="18" charset="0"/>
              </a:rPr>
              <a:t>21</a:t>
            </a:r>
            <a:r>
              <a:rPr kumimoji="0" lang="zh-TW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Times New Roman" pitchFamily="18" charset="0"/>
              </a:rPr>
              <a:t>日</a:t>
            </a:r>
            <a:r>
              <a:rPr kumimoji="0" lang="en-US" altLang="zh-TW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Times New Roman" pitchFamily="18" charset="0"/>
              </a:rPr>
              <a:t>, </a:t>
            </a:r>
            <a:r>
              <a:rPr kumimoji="0" lang="zh-TW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Times New Roman" pitchFamily="18" charset="0"/>
              </a:rPr>
              <a:t>姊妹們在</a:t>
            </a:r>
            <a:r>
              <a:rPr kumimoji="0" lang="en-US" altLang="zh-TW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Times New Roman" pitchFamily="18" charset="0"/>
              </a:rPr>
              <a:t>2011 Texas Breast Health Summit</a:t>
            </a:r>
            <a:r>
              <a:rPr kumimoji="0" lang="zh-TW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Times New Roman" pitchFamily="18" charset="0"/>
              </a:rPr>
              <a:t>表演五行健康</a:t>
            </a:r>
            <a:r>
              <a:rPr kumimoji="0" lang="zh-TW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Times New Roman" pitchFamily="18" charset="0"/>
              </a:rPr>
              <a:t>操 </a:t>
            </a:r>
            <a:r>
              <a:rPr kumimoji="0" lang="en-US" altLang="zh-TW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Times New Roman" pitchFamily="18" charset="0"/>
              </a:rPr>
              <a:t>(Exercise Program)</a:t>
            </a:r>
            <a:endParaRPr kumimoji="0" lang="zh-TW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6000">
        <p14:ferris dir="l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277813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月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至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日</a:t>
            </a:r>
            <a:r>
              <a:rPr lang="zh-TW" altLang="en-US" sz="2800" dirty="0" smtClean="0"/>
              <a:t>，</a:t>
            </a:r>
            <a:r>
              <a:rPr lang="zh-TW" altLang="en-US" sz="2800" b="1" dirty="0" smtClean="0"/>
              <a:t>快樂營 </a:t>
            </a:r>
            <a:r>
              <a:rPr lang="en-US" altLang="zh-TW" sz="2800" dirty="0" smtClean="0"/>
              <a:t>(</a:t>
            </a:r>
            <a:r>
              <a:rPr lang="en-US" sz="2800" dirty="0" smtClean="0"/>
              <a:t>Survivorship Camp, Aug. 26 -28)</a:t>
            </a:r>
            <a:endParaRPr lang="en-US" sz="2800" dirty="0"/>
          </a:p>
        </p:txBody>
      </p:sp>
      <p:pic>
        <p:nvPicPr>
          <p:cNvPr id="22532" name="Picture 2" descr="C:\furjen\LSA\newsletter\2011\September\G9LM0123s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56792"/>
            <a:ext cx="9144000" cy="53012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6000">
        <p14:ferris dir="l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25604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3501008"/>
            <a:ext cx="9144000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5" name="Picture 5" descr="C:\furjen\retreat 8-26-27\Photos\20110827-IMG_5037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36718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6000">
        <p14:ferris dir="l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  <p:custDataLst>
              <p:tags r:id="rId2"/>
            </p:custDataLst>
          </p:nvPr>
        </p:nvSpPr>
        <p:spPr>
          <a:xfrm>
            <a:off x="457200" y="836613"/>
            <a:ext cx="8229600" cy="2592387"/>
          </a:xfrm>
        </p:spPr>
        <p:txBody>
          <a:bodyPr/>
          <a:lstStyle/>
          <a:p>
            <a:pPr>
              <a:defRPr/>
            </a:pPr>
            <a:r>
              <a:rPr lang="en-US" sz="5400" dirty="0" smtClean="0">
                <a:solidFill>
                  <a:schemeClr val="tx1"/>
                </a:solidFill>
                <a:effectLst/>
                <a:ea typeface="SimSun" pitchFamily="2" charset="-122"/>
              </a:rPr>
              <a:t/>
            </a:r>
            <a:br>
              <a:rPr lang="en-US" sz="5400" dirty="0" smtClean="0">
                <a:solidFill>
                  <a:schemeClr val="tx1"/>
                </a:solidFill>
                <a:effectLst/>
                <a:ea typeface="SimSun" pitchFamily="2" charset="-122"/>
              </a:rPr>
            </a:br>
            <a:endParaRPr lang="en-US" sz="5400" dirty="0"/>
          </a:p>
        </p:txBody>
      </p:sp>
      <p:sp>
        <p:nvSpPr>
          <p:cNvPr id="4" name="Rectangle 3"/>
          <p:cNvSpPr/>
          <p:nvPr>
            <p:custDataLst>
              <p:tags r:id="rId3"/>
            </p:custDataLst>
          </p:nvPr>
        </p:nvSpPr>
        <p:spPr>
          <a:xfrm>
            <a:off x="251520" y="188640"/>
            <a:ext cx="8892480" cy="498598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endParaRPr lang="en-US" altLang="zh-TW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2011</a:t>
            </a:r>
            <a:r>
              <a:rPr lang="zh-TW" alt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 年回顧</a:t>
            </a:r>
            <a:r>
              <a:rPr lang="en-US" altLang="zh-TW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/>
            </a:r>
            <a:br>
              <a:rPr lang="en-US" altLang="zh-TW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</a:b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2011 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Highlights</a:t>
            </a:r>
          </a:p>
          <a:p>
            <a:pPr algn="ctr">
              <a:defRPr/>
            </a:pPr>
            <a:endParaRPr lang="en-US" altLang="zh-TW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  <a:p>
            <a:pPr algn="ctr">
              <a:defRPr/>
            </a:pPr>
            <a:endParaRPr lang="en-US" altLang="zh-TW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66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zh-TW" alt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66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     </a:t>
            </a:r>
            <a:r>
              <a:rPr lang="zh-TW" alt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光鹽社</a:t>
            </a:r>
            <a:endParaRPr lang="en-US" altLang="zh-TW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Light and Salt Association</a:t>
            </a:r>
          </a:p>
        </p:txBody>
      </p:sp>
      <p:pic>
        <p:nvPicPr>
          <p:cNvPr id="3077" name="Picture 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775" y="3500438"/>
            <a:ext cx="1225550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8970900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C:\furjen\retreat 8-26-27\Photos\20110827-IMG_4917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35896" y="0"/>
            <a:ext cx="2647057" cy="3184947"/>
          </a:xfrm>
          <a:prstGeom prst="rect">
            <a:avLst/>
          </a:prstGeom>
          <a:noFill/>
          <a:ln w="41275">
            <a:solidFill>
              <a:schemeClr val="tx2">
                <a:lumMod val="25000"/>
              </a:schemeClr>
            </a:solidFill>
            <a:miter lim="800000"/>
            <a:headEnd/>
            <a:tailEnd/>
          </a:ln>
        </p:spPr>
      </p:pic>
      <p:pic>
        <p:nvPicPr>
          <p:cNvPr id="23555" name="Picture 4" descr="C:\furjen\retreat 8-26-27\Photos\20110827-IMG_5253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3635896" cy="3068960"/>
          </a:xfrm>
          <a:prstGeom prst="rect">
            <a:avLst/>
          </a:prstGeom>
          <a:noFill/>
          <a:ln w="41275">
            <a:solidFill>
              <a:schemeClr val="tx2">
                <a:lumMod val="25000"/>
              </a:schemeClr>
            </a:solidFill>
            <a:miter lim="800000"/>
            <a:headEnd/>
            <a:tailEnd/>
          </a:ln>
        </p:spPr>
      </p:pic>
      <p:pic>
        <p:nvPicPr>
          <p:cNvPr id="23556" name="Picture 7" descr="C:\furjen\retreat 8-26-27\Photos\20110827-IMG_5161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3068960"/>
            <a:ext cx="5399187" cy="3789040"/>
          </a:xfrm>
          <a:prstGeom prst="rect">
            <a:avLst/>
          </a:prstGeom>
          <a:noFill/>
          <a:ln w="41275">
            <a:solidFill>
              <a:schemeClr val="tx2">
                <a:lumMod val="25000"/>
              </a:schemeClr>
            </a:solidFill>
            <a:miter lim="800000"/>
            <a:headEnd/>
            <a:tailEnd/>
          </a:ln>
        </p:spPr>
      </p:pic>
      <p:pic>
        <p:nvPicPr>
          <p:cNvPr id="23557" name="Picture 6" descr="C:\furjen\retreat 8-26-27\Photos\20110827-IMG_5147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004049" y="3113087"/>
            <a:ext cx="4139952" cy="3744913"/>
          </a:xfrm>
          <a:prstGeom prst="rect">
            <a:avLst/>
          </a:prstGeom>
          <a:noFill/>
          <a:ln w="41275">
            <a:solidFill>
              <a:schemeClr val="tx2">
                <a:lumMod val="25000"/>
              </a:schemeClr>
            </a:solidFill>
            <a:miter lim="800000"/>
            <a:headEnd/>
            <a:tailEnd/>
          </a:ln>
        </p:spPr>
      </p:pic>
      <p:pic>
        <p:nvPicPr>
          <p:cNvPr id="23558" name="Picture 18" descr="C:\furjen\retreat 8-26-27\Photos\20110827-IMG_5286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300788" y="0"/>
            <a:ext cx="2843212" cy="3212976"/>
          </a:xfrm>
          <a:prstGeom prst="rect">
            <a:avLst/>
          </a:prstGeom>
          <a:noFill/>
          <a:ln w="41275">
            <a:solidFill>
              <a:schemeClr val="tx2">
                <a:lumMod val="25000"/>
              </a:schemeClr>
            </a:solidFill>
            <a:miter lim="800000"/>
            <a:headEnd/>
            <a:tailEnd/>
          </a:ln>
        </p:spPr>
      </p:pic>
      <p:sp>
        <p:nvSpPr>
          <p:cNvPr id="45057" name="Rectangle 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835696" y="-160272"/>
            <a:ext cx="165618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新細明體" pitchFamily="18" charset="-120"/>
                <a:ea typeface="新細明體" pitchFamily="18" charset="-120"/>
                <a:cs typeface="Times New Roman" pitchFamily="18" charset="0"/>
              </a:rPr>
              <a:t>蘇菲雲博士</a:t>
            </a:r>
            <a:r>
              <a:rPr kumimoji="0" lang="en-US" altLang="zh-TW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新細明體" pitchFamily="18" charset="-120"/>
                <a:ea typeface="新細明體" pitchFamily="18" charset="-120"/>
                <a:cs typeface="Times New Roman" pitchFamily="18" charset="0"/>
              </a:rPr>
              <a:t>, Speaker: Dr. Esther So)</a:t>
            </a:r>
            <a:endParaRPr kumimoji="0" lang="zh-TW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6000">
        <p14:ferris dir="l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9" descr="C:\furjen\retreat 8-26-27\Photos\20110827-IMG_5302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0"/>
            <a:ext cx="4211960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9" descr="C:\furjen\retreat 8-26-27\Photos\20110827-IMG_5278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6463" y="0"/>
            <a:ext cx="4427537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10" descr="C:\furjen\retreat 8-26-27\Photos\20110827-IMG_5284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3212976"/>
            <a:ext cx="4249043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11" descr="C:\furjen\retreat 8-26-27\Photos\20110827-IMG_5279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43438" y="3717032"/>
            <a:ext cx="4381692" cy="295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6000">
        <p14:ferris dir="l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1785938"/>
            <a:ext cx="8229600" cy="2795587"/>
          </a:xfrm>
        </p:spPr>
        <p:txBody>
          <a:bodyPr/>
          <a:lstStyle/>
          <a:p>
            <a:pPr>
              <a:defRPr/>
            </a:pPr>
            <a:r>
              <a:rPr lang="zh-TW" altLang="en-US" b="1" dirty="0" smtClean="0">
                <a:ea typeface="新細明體" pitchFamily="18" charset="-120"/>
              </a:rPr>
              <a:t>癌</a:t>
            </a:r>
            <a:r>
              <a:rPr lang="en-US" altLang="zh-TW" b="1" dirty="0" smtClean="0">
                <a:ea typeface="新細明體" pitchFamily="18" charset="-120"/>
              </a:rPr>
              <a:t> </a:t>
            </a:r>
            <a:r>
              <a:rPr lang="zh-TW" altLang="en-US" b="1" dirty="0" smtClean="0">
                <a:ea typeface="新細明體" pitchFamily="18" charset="-120"/>
              </a:rPr>
              <a:t>症 篩 檢</a:t>
            </a:r>
            <a:r>
              <a:rPr lang="en-US" altLang="zh-TW" b="1" dirty="0" smtClean="0">
                <a:ea typeface="新細明體" pitchFamily="18" charset="-120"/>
              </a:rPr>
              <a:t/>
            </a:r>
            <a:br>
              <a:rPr lang="en-US" altLang="zh-TW" b="1" dirty="0" smtClean="0">
                <a:ea typeface="新細明體" pitchFamily="18" charset="-120"/>
              </a:rPr>
            </a:br>
            <a:r>
              <a:rPr lang="zh-TW" altLang="en-US" b="1" dirty="0" smtClean="0">
                <a:ea typeface="新細明體" pitchFamily="18" charset="-120"/>
              </a:rPr>
              <a:t> </a:t>
            </a:r>
            <a:r>
              <a:rPr lang="en-US" altLang="zh-TW" b="1" dirty="0" smtClean="0">
                <a:ea typeface="新細明體" pitchFamily="18" charset="-120"/>
              </a:rPr>
              <a:t>(Cancer Screenings)</a:t>
            </a:r>
            <a:r>
              <a:rPr lang="en-US" altLang="zh-TW" dirty="0" smtClean="0">
                <a:ea typeface="新細明體" pitchFamily="18" charset="-120"/>
              </a:rPr>
              <a:t/>
            </a:r>
            <a:br>
              <a:rPr lang="en-US" altLang="zh-TW" dirty="0" smtClean="0">
                <a:ea typeface="新細明體" pitchFamily="18" charset="-120"/>
              </a:rPr>
            </a:br>
            <a:r>
              <a:rPr lang="en-US" altLang="zh-TW" sz="6000" dirty="0" smtClean="0">
                <a:ea typeface="新細明體" pitchFamily="18" charset="-120"/>
              </a:rPr>
              <a:t/>
            </a:r>
            <a:br>
              <a:rPr lang="en-US" altLang="zh-TW" sz="6000" dirty="0" smtClean="0">
                <a:ea typeface="新細明體" pitchFamily="18" charset="-120"/>
              </a:rPr>
            </a:br>
            <a:r>
              <a:rPr lang="zh-TW" altLang="en-US" sz="3600" dirty="0" smtClean="0">
                <a:ea typeface="新細明體" pitchFamily="18" charset="-120"/>
              </a:rPr>
              <a:t>免費乳房攝影</a:t>
            </a:r>
            <a:r>
              <a:rPr lang="en-US" altLang="zh-TW" sz="3600" dirty="0" smtClean="0">
                <a:ea typeface="新細明體" pitchFamily="18" charset="-120"/>
              </a:rPr>
              <a:t/>
            </a:r>
            <a:br>
              <a:rPr lang="en-US" altLang="zh-TW" sz="3600" dirty="0" smtClean="0">
                <a:ea typeface="新細明體" pitchFamily="18" charset="-120"/>
              </a:rPr>
            </a:br>
            <a:r>
              <a:rPr lang="zh-TW" altLang="en-US" sz="3600" dirty="0" smtClean="0">
                <a:ea typeface="新細明體" pitchFamily="18" charset="-120"/>
              </a:rPr>
              <a:t> </a:t>
            </a:r>
            <a:r>
              <a:rPr lang="en-US" altLang="zh-TW" sz="3600" dirty="0" smtClean="0">
                <a:ea typeface="新細明體" pitchFamily="18" charset="-120"/>
              </a:rPr>
              <a:t>(Mammogram  Screening)</a:t>
            </a:r>
            <a:br>
              <a:rPr lang="en-US" altLang="zh-TW" sz="3600" dirty="0" smtClean="0">
                <a:ea typeface="新細明體" pitchFamily="18" charset="-120"/>
              </a:rPr>
            </a:br>
            <a:r>
              <a:rPr lang="en-US" altLang="zh-TW" sz="3600" dirty="0" smtClean="0">
                <a:ea typeface="新細明體" pitchFamily="18" charset="-120"/>
              </a:rPr>
              <a:t/>
            </a:r>
            <a:br>
              <a:rPr lang="en-US" altLang="zh-TW" sz="3600" dirty="0" smtClean="0">
                <a:ea typeface="新細明體" pitchFamily="18" charset="-120"/>
              </a:rPr>
            </a:br>
            <a:r>
              <a:rPr lang="zh-TW" altLang="en-US" sz="3600" dirty="0" smtClean="0">
                <a:ea typeface="新細明體" pitchFamily="18" charset="-120"/>
              </a:rPr>
              <a:t>Ｂ型肝炎篩檢 </a:t>
            </a:r>
            <a:r>
              <a:rPr lang="en-US" altLang="zh-TW" sz="3600" dirty="0" smtClean="0">
                <a:ea typeface="新細明體" pitchFamily="18" charset="-120"/>
              </a:rPr>
              <a:t/>
            </a:r>
            <a:br>
              <a:rPr lang="en-US" altLang="zh-TW" sz="3600" dirty="0" smtClean="0">
                <a:ea typeface="新細明體" pitchFamily="18" charset="-120"/>
              </a:rPr>
            </a:br>
            <a:r>
              <a:rPr lang="en-US" altLang="zh-TW" sz="3600" dirty="0" smtClean="0">
                <a:ea typeface="新細明體" pitchFamily="18" charset="-120"/>
              </a:rPr>
              <a:t>(Hepatitis B Screening)</a:t>
            </a:r>
            <a:br>
              <a:rPr lang="en-US" altLang="zh-TW" sz="3600" dirty="0" smtClean="0">
                <a:ea typeface="新細明體" pitchFamily="18" charset="-120"/>
              </a:rPr>
            </a:br>
            <a:endParaRPr lang="en-US" sz="3600" dirty="0" smtClean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 advClick="0" advTm="6000">
        <p14:ripple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C:\l &amp; s\earthquake\csn\news letter\2011\april\hcc mammorgram 6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" y="0"/>
            <a:ext cx="4427538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6" descr="C:\l &amp; s\earthquake\csn\news letter\2010\October\IMG_1346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nternal-source-marker_0.590749968898256" descr="_4cYFXWQJcg31YZMYynEtsPJQfsnO55Zs1wYku7X0UlDywcBU8YWOZ-QQp9CekxLkqZDJW8fZp4qcnE1TYxjRTouc35vo-Gcj7Hyd7vnB_oECyncpg"/>
          <p:cNvPicPr/>
          <p:nvPr>
            <p:custDataLst>
              <p:tags r:id="rId4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27584" y="3429000"/>
            <a:ext cx="6768752" cy="3212976"/>
          </a:xfrm>
          <a:prstGeom prst="rect">
            <a:avLst/>
          </a:prstGeom>
          <a:noFill/>
          <a:ln w="57150" algn="in">
            <a:solidFill>
              <a:srgbClr val="0066FF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>
            <p:custDataLst>
              <p:tags r:id="rId5"/>
            </p:custDataLst>
          </p:nvPr>
        </p:nvSpPr>
        <p:spPr>
          <a:xfrm>
            <a:off x="2286000" y="3429000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>
                <a:solidFill>
                  <a:srgbClr val="6600FF"/>
                </a:solidFill>
                <a:ea typeface="新細明體" pitchFamily="18" charset="-120"/>
              </a:rPr>
              <a:t>Ｂ型肝炎篩檢  </a:t>
            </a:r>
            <a:r>
              <a:rPr lang="en-US" altLang="zh-TW" b="1" dirty="0" smtClean="0">
                <a:solidFill>
                  <a:srgbClr val="6600FF"/>
                </a:solidFill>
                <a:ea typeface="新細明體" pitchFamily="18" charset="-120"/>
              </a:rPr>
              <a:t>(Hepatitis B Screening)</a:t>
            </a:r>
            <a:endParaRPr lang="en-US" b="1" dirty="0">
              <a:solidFill>
                <a:srgbClr val="6600FF"/>
              </a:solidFill>
            </a:endParaRPr>
          </a:p>
        </p:txBody>
      </p:sp>
      <p:sp>
        <p:nvSpPr>
          <p:cNvPr id="8" name="Rectangle 7"/>
          <p:cNvSpPr/>
          <p:nvPr>
            <p:custDataLst>
              <p:tags r:id="rId6"/>
            </p:custDataLst>
          </p:nvPr>
        </p:nvSpPr>
        <p:spPr>
          <a:xfrm>
            <a:off x="2627784" y="0"/>
            <a:ext cx="18001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>
                <a:solidFill>
                  <a:srgbClr val="6600FF"/>
                </a:solidFill>
              </a:rPr>
              <a:t>曉士頓中國教會</a:t>
            </a:r>
            <a:r>
              <a:rPr lang="en-US" altLang="zh-TW" b="1" dirty="0" smtClean="0">
                <a:solidFill>
                  <a:srgbClr val="6600FF"/>
                </a:solidFill>
              </a:rPr>
              <a:t>, Houston Chinese Church</a:t>
            </a:r>
            <a:endParaRPr lang="en-US" b="1" dirty="0">
              <a:solidFill>
                <a:srgbClr val="6600FF"/>
              </a:solidFill>
            </a:endParaRPr>
          </a:p>
        </p:txBody>
      </p:sp>
      <p:sp>
        <p:nvSpPr>
          <p:cNvPr id="41986" name="Rectangle 2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新細明體" pitchFamily="18" charset="-120"/>
                <a:ea typeface="新細明體" pitchFamily="18" charset="-120"/>
                <a:cs typeface="Times New Roman" pitchFamily="18" charset="0"/>
              </a:rPr>
              <a:t>文化中心</a:t>
            </a: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1987" name="Rectangle 3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新細明體" pitchFamily="18" charset="-120"/>
                <a:ea typeface="新細明體" pitchFamily="18" charset="-120"/>
                <a:cs typeface="Times New Roman" pitchFamily="18" charset="0"/>
              </a:rPr>
              <a:t>文化中心</a:t>
            </a: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1988" name="Rectangle 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新細明體" pitchFamily="18" charset="-120"/>
                <a:ea typeface="新細明體" pitchFamily="18" charset="-120"/>
                <a:cs typeface="Times New Roman" pitchFamily="18" charset="0"/>
              </a:rPr>
              <a:t>文化中心</a:t>
            </a: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6000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bcc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19391" y="0"/>
            <a:ext cx="4904750" cy="3429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28675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3429000"/>
            <a:ext cx="464343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5" descr="C:\furjen\LSA\newsletter\2011\August\7-23-2011-2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44008" y="0"/>
            <a:ext cx="4499992" cy="400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6" descr="C:\furjen\LSA\newsletter\2011\August\7-23-2011-3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75188" y="3573016"/>
            <a:ext cx="4468812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>
            <p:custDataLst>
              <p:tags r:id="rId6"/>
            </p:custDataLst>
          </p:nvPr>
        </p:nvSpPr>
        <p:spPr>
          <a:xfrm>
            <a:off x="5652121" y="0"/>
            <a:ext cx="2952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>
                <a:solidFill>
                  <a:srgbClr val="6600FF"/>
                </a:solidFill>
              </a:rPr>
              <a:t>曉士頓西區中國教會 </a:t>
            </a:r>
            <a:r>
              <a:rPr lang="en-US" altLang="zh-TW" b="1" dirty="0" smtClean="0">
                <a:solidFill>
                  <a:srgbClr val="6600FF"/>
                </a:solidFill>
              </a:rPr>
              <a:t>(West Houston Chinese Church</a:t>
            </a:r>
            <a:endParaRPr lang="en-US" b="1" dirty="0">
              <a:solidFill>
                <a:srgbClr val="6600FF"/>
              </a:solidFill>
            </a:endParaRPr>
          </a:p>
        </p:txBody>
      </p:sp>
      <p:sp>
        <p:nvSpPr>
          <p:cNvPr id="40961" name="Rectangle 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43934"/>
            <a:ext cx="48558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b="1" i="0" u="none" strike="noStrike" cap="none" normalizeH="0" baseline="0" dirty="0" smtClean="0">
                <a:ln>
                  <a:noFill/>
                </a:ln>
                <a:solidFill>
                  <a:srgbClr val="6600FF"/>
                </a:solidFill>
                <a:effectLst/>
                <a:latin typeface="SimSun" pitchFamily="2" charset="-122"/>
                <a:ea typeface="SimSun" pitchFamily="2" charset="-122"/>
                <a:cs typeface="Times New Roman" pitchFamily="18" charset="0"/>
              </a:rPr>
              <a:t>福遍中國教會 </a:t>
            </a:r>
            <a:r>
              <a:rPr kumimoji="0" lang="en-US" altLang="zh-TW" b="1" i="0" u="none" strike="noStrike" cap="none" normalizeH="0" baseline="0" dirty="0" smtClean="0">
                <a:ln>
                  <a:noFill/>
                </a:ln>
                <a:solidFill>
                  <a:srgbClr val="6600FF"/>
                </a:solidFill>
                <a:effectLst/>
                <a:latin typeface="SimSun" pitchFamily="2" charset="-122"/>
                <a:ea typeface="SimSun" pitchFamily="2" charset="-122"/>
                <a:cs typeface="Times New Roman" pitchFamily="18" charset="0"/>
              </a:rPr>
              <a:t>(Fort Bend Community</a:t>
            </a:r>
            <a:r>
              <a:rPr kumimoji="0" lang="en-US" altLang="zh-TW" b="1" i="0" u="none" strike="noStrike" cap="none" normalizeH="0" dirty="0" smtClean="0">
                <a:ln>
                  <a:noFill/>
                </a:ln>
                <a:solidFill>
                  <a:srgbClr val="6600FF"/>
                </a:solidFill>
                <a:effectLst/>
                <a:latin typeface="SimSun" pitchFamily="2" charset="-122"/>
                <a:ea typeface="SimSun" pitchFamily="2" charset="-122"/>
                <a:cs typeface="Times New Roman" pitchFamily="18" charset="0"/>
              </a:rPr>
              <a:t> Church</a:t>
            </a:r>
            <a:endParaRPr kumimoji="0" lang="zh-TW" altLang="en-US" b="1" i="0" u="none" strike="noStrike" cap="none" normalizeH="0" baseline="0" dirty="0" smtClean="0">
              <a:ln>
                <a:noFill/>
              </a:ln>
              <a:solidFill>
                <a:srgbClr val="6600FF"/>
              </a:solidFill>
              <a:effectLst/>
              <a:latin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6000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5400" b="1" dirty="0" smtClean="0"/>
              <a:t>防癌教育宣導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altLang="zh-CN" sz="5400" b="1" dirty="0" smtClean="0">
                <a:ea typeface="SimSun" pitchFamily="2" charset="-122"/>
              </a:rPr>
              <a:t>(Cancer Prevention Education)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altLang="zh-CN" sz="5400" b="1" dirty="0" smtClean="0">
              <a:ea typeface="SimSun" pitchFamily="2" charset="-122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altLang="zh-CN" dirty="0" smtClean="0">
              <a:ea typeface="SimSun" pitchFamily="2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Click="0" advTm="6000">
        <p14:shred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30723" name="Content Placeholder 3"/>
          <p:cNvPicPr>
            <a:picLocks noGrp="1"/>
          </p:cNvPicPr>
          <p:nvPr>
            <p:ph idx="1"/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>
          <a:xfrm>
            <a:off x="4716016" y="0"/>
            <a:ext cx="4427984" cy="41677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24" name="Picture 4" descr="C:\l &amp; s\earthquake\csn\news letter\2011\april\hcc-1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4716016" cy="3527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5" descr="E:\LSA Documents\LSA Pictures 照片\2011\101MSDCF\DSC03807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3542212"/>
            <a:ext cx="5364088" cy="3315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nternal-source-marker_0.590749968898256" descr="qzB1KN9ETCVs_SLmHg-oKW_9eN9MT1JPYP2XvqraVuZn3GKVFWalF61Ob2_AGqAbNWIyYlIKt7_FV08ixtSpSgPKCbQ8RBpjjlj_zMfKAX1P_YXl6w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81414" y="4289647"/>
            <a:ext cx="3635896" cy="2564904"/>
          </a:xfrm>
          <a:prstGeom prst="rect">
            <a:avLst/>
          </a:prstGeom>
          <a:noFill/>
          <a:ln w="57150" algn="in">
            <a:solidFill>
              <a:srgbClr val="0066FF"/>
            </a:solidFill>
            <a:miter lim="800000"/>
            <a:headEnd/>
            <a:tailEnd/>
          </a:ln>
          <a:effectLst/>
        </p:spPr>
      </p:pic>
      <p:sp>
        <p:nvSpPr>
          <p:cNvPr id="38913" name="Rectangle 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79512" y="-15947"/>
            <a:ext cx="44644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600" b="1" i="0" u="sng" strike="noStrike" cap="none" normalizeH="0" baseline="0" dirty="0" smtClean="0">
                <a:ln>
                  <a:noFill/>
                </a:ln>
                <a:solidFill>
                  <a:srgbClr val="6600FF"/>
                </a:solidFill>
                <a:effectLst/>
                <a:latin typeface="Tahoma" pitchFamily="34" charset="0"/>
                <a:ea typeface="新細明體" pitchFamily="18" charset="-120"/>
                <a:cs typeface="Tahoma" pitchFamily="34" charset="0"/>
              </a:rPr>
              <a:t>4</a:t>
            </a:r>
            <a:r>
              <a:rPr kumimoji="0" lang="zh-TW" altLang="en-US" sz="1600" b="1" i="0" u="sng" strike="noStrike" cap="none" normalizeH="0" baseline="0" dirty="0" smtClean="0">
                <a:ln>
                  <a:noFill/>
                </a:ln>
                <a:solidFill>
                  <a:srgbClr val="6600FF"/>
                </a:solidFill>
                <a:effectLst/>
                <a:latin typeface="Verdana" pitchFamily="34" charset="0"/>
                <a:ea typeface="新細明體" pitchFamily="18" charset="-120"/>
                <a:cs typeface="Times New Roman" pitchFamily="18" charset="0"/>
              </a:rPr>
              <a:t>月</a:t>
            </a:r>
            <a:r>
              <a:rPr kumimoji="0" lang="en-US" altLang="zh-TW" sz="1600" b="1" i="0" u="sng" strike="noStrike" cap="none" normalizeH="0" baseline="0" dirty="0" smtClean="0">
                <a:ln>
                  <a:noFill/>
                </a:ln>
                <a:solidFill>
                  <a:srgbClr val="6600FF"/>
                </a:solidFill>
                <a:effectLst/>
                <a:latin typeface="Tahoma" pitchFamily="34" charset="0"/>
                <a:ea typeface="新細明體" pitchFamily="18" charset="-120"/>
                <a:cs typeface="Tahoma" pitchFamily="34" charset="0"/>
              </a:rPr>
              <a:t>16</a:t>
            </a:r>
            <a:r>
              <a:rPr kumimoji="0" lang="zh-TW" altLang="en-US" sz="1600" b="1" i="0" u="sng" strike="noStrike" cap="none" normalizeH="0" baseline="0" dirty="0" smtClean="0">
                <a:ln>
                  <a:noFill/>
                </a:ln>
                <a:solidFill>
                  <a:srgbClr val="6600FF"/>
                </a:solidFill>
                <a:effectLst/>
                <a:latin typeface="Verdana" pitchFamily="34" charset="0"/>
                <a:ea typeface="新細明體" pitchFamily="18" charset="-120"/>
                <a:cs typeface="Times New Roman" pitchFamily="18" charset="0"/>
              </a:rPr>
              <a:t>日</a:t>
            </a:r>
            <a:r>
              <a:rPr kumimoji="0" lang="zh-TW" altLang="en-US" sz="1600" b="1" i="0" u="none" strike="noStrike" cap="none" normalizeH="0" baseline="0" dirty="0" smtClean="0">
                <a:ln>
                  <a:noFill/>
                </a:ln>
                <a:solidFill>
                  <a:srgbClr val="6600FF"/>
                </a:solidFill>
                <a:effectLst/>
                <a:latin typeface="Verdana" pitchFamily="34" charset="0"/>
                <a:ea typeface="新細明體" pitchFamily="18" charset="-120"/>
                <a:cs typeface="Times New Roman" pitchFamily="18" charset="0"/>
              </a:rPr>
              <a:t>曉士頓中國教會舉辦一年一度健康日</a:t>
            </a:r>
            <a:endParaRPr kumimoji="0" lang="en-US" altLang="zh-TW" sz="1600" b="1" i="0" u="none" strike="noStrike" cap="none" normalizeH="0" baseline="0" dirty="0" smtClean="0">
              <a:ln>
                <a:noFill/>
              </a:ln>
              <a:solidFill>
                <a:srgbClr val="6600FF"/>
              </a:solidFill>
              <a:effectLst/>
              <a:latin typeface="Verdana" pitchFamily="34" charset="0"/>
              <a:ea typeface="新細明體" pitchFamily="18" charset="-12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1600" b="1" dirty="0" smtClean="0">
                <a:solidFill>
                  <a:srgbClr val="6600FF"/>
                </a:solidFill>
                <a:latin typeface="Verdana" pitchFamily="34" charset="0"/>
                <a:ea typeface="新細明體" pitchFamily="18" charset="-120"/>
                <a:cs typeface="Times New Roman" pitchFamily="18" charset="0"/>
              </a:rPr>
              <a:t>Houston Chinese Church-Health Fair</a:t>
            </a:r>
            <a:endParaRPr kumimoji="0" lang="zh-TW" altLang="en-US" sz="1600" b="1" i="0" u="none" strike="noStrike" cap="none" normalizeH="0" baseline="0" dirty="0" smtClean="0">
              <a:ln>
                <a:noFill/>
              </a:ln>
              <a:solidFill>
                <a:srgbClr val="6600FF"/>
              </a:solidFill>
              <a:effectLst/>
              <a:latin typeface="Arial" pitchFamily="34" charset="0"/>
            </a:endParaRPr>
          </a:p>
        </p:txBody>
      </p:sp>
      <p:sp>
        <p:nvSpPr>
          <p:cNvPr id="8" name="Rectangle 7"/>
          <p:cNvSpPr/>
          <p:nvPr>
            <p:custDataLst>
              <p:tags r:id="rId8"/>
            </p:custDataLst>
          </p:nvPr>
        </p:nvSpPr>
        <p:spPr>
          <a:xfrm>
            <a:off x="4788024" y="2492897"/>
            <a:ext cx="4355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>
                <a:solidFill>
                  <a:srgbClr val="6600FF"/>
                </a:solidFill>
              </a:rPr>
              <a:t>6</a:t>
            </a:r>
            <a:r>
              <a:rPr lang="zh-TW" altLang="en-US" b="1" dirty="0" smtClean="0">
                <a:solidFill>
                  <a:srgbClr val="6600FF"/>
                </a:solidFill>
              </a:rPr>
              <a:t>月</a:t>
            </a:r>
            <a:r>
              <a:rPr lang="en-US" altLang="zh-TW" b="1" dirty="0">
                <a:solidFill>
                  <a:srgbClr val="6600FF"/>
                </a:solidFill>
              </a:rPr>
              <a:t>4</a:t>
            </a:r>
            <a:r>
              <a:rPr lang="zh-TW" altLang="en-US" b="1" dirty="0" smtClean="0">
                <a:solidFill>
                  <a:srgbClr val="6600FF"/>
                </a:solidFill>
              </a:rPr>
              <a:t>曰辦公室同工們参加曉士頓西區中國教會健康 日 </a:t>
            </a:r>
            <a:r>
              <a:rPr lang="en-US" altLang="zh-TW" b="1" dirty="0" err="1" smtClean="0">
                <a:solidFill>
                  <a:srgbClr val="6600FF"/>
                </a:solidFill>
              </a:rPr>
              <a:t>Iwest</a:t>
            </a:r>
            <a:r>
              <a:rPr lang="en-US" altLang="zh-TW" b="1" dirty="0" smtClean="0">
                <a:solidFill>
                  <a:srgbClr val="6600FF"/>
                </a:solidFill>
              </a:rPr>
              <a:t> Houston Chinese Church Health Fair)</a:t>
            </a:r>
            <a:endParaRPr lang="en-US" b="1" dirty="0">
              <a:solidFill>
                <a:srgbClr val="6600FF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Click="0" advTm="6000">
        <p14:prism isContent="1" isInverted="1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77812"/>
            <a:ext cx="8229600" cy="1639019"/>
          </a:xfrm>
        </p:spPr>
        <p:txBody>
          <a:bodyPr/>
          <a:lstStyle/>
          <a:p>
            <a:pPr>
              <a:defRPr/>
            </a:pPr>
            <a:r>
              <a:rPr lang="zh-TW" altLang="en-US" sz="4800" i="1" dirty="0" smtClean="0">
                <a:ea typeface="新細明體" pitchFamily="18" charset="-120"/>
              </a:rPr>
              <a:t>年長關懷</a:t>
            </a:r>
            <a:r>
              <a:rPr lang="en-US" altLang="zh-TW" sz="4800" i="1" dirty="0" smtClean="0">
                <a:ea typeface="新細明體" pitchFamily="18" charset="-120"/>
              </a:rPr>
              <a:t> (</a:t>
            </a:r>
            <a:r>
              <a:rPr lang="en-US" sz="4800" i="1" dirty="0" smtClean="0"/>
              <a:t>Senior Care)</a:t>
            </a:r>
            <a:r>
              <a:rPr lang="en-US" i="1" dirty="0" smtClean="0"/>
              <a:t/>
            </a:r>
            <a:br>
              <a:rPr lang="en-US" i="1" dirty="0" smtClean="0"/>
            </a:br>
            <a:endParaRPr lang="en-US" dirty="0"/>
          </a:p>
        </p:txBody>
      </p:sp>
      <p:pic>
        <p:nvPicPr>
          <p:cNvPr id="4" name="Content Placeholder 3" descr="IMG_0521"/>
          <p:cNvPicPr>
            <a:picLocks noGrp="1"/>
          </p:cNvPicPr>
          <p:nvPr>
            <p:ph idx="1"/>
            <p:custDataLst>
              <p:tags r:id="rId3"/>
            </p:custDataLst>
          </p:nvPr>
        </p:nvPicPr>
        <p:blipFill>
          <a:blip r:embed="rId5" cstate="print"/>
          <a:srcRect l="2715" t="6071" r="4073" b="7892"/>
          <a:stretch>
            <a:fillRect/>
          </a:stretch>
        </p:blipFill>
        <p:spPr bwMode="auto">
          <a:xfrm>
            <a:off x="755576" y="1600200"/>
            <a:ext cx="7704856" cy="4997152"/>
          </a:xfrm>
          <a:prstGeom prst="rect">
            <a:avLst/>
          </a:prstGeom>
          <a:noFill/>
          <a:ln w="41275" algn="in">
            <a:solidFill>
              <a:srgbClr val="FF9900"/>
            </a:solidFill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Click="0" advTm="6000">
        <p14:prism isContent="1" isInverted="1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4" name="Picture 3" descr="IMG_0540"/>
          <p:cNvPicPr/>
          <p:nvPr>
            <p:custDataLst>
              <p:tags r:id="rId3"/>
            </p:custDataLst>
          </p:nvPr>
        </p:nvPicPr>
        <p:blipFill>
          <a:blip r:embed="rId8" cstate="print"/>
          <a:srcRect t="9700" b="6062"/>
          <a:stretch>
            <a:fillRect/>
          </a:stretch>
        </p:blipFill>
        <p:spPr bwMode="auto">
          <a:xfrm>
            <a:off x="2699792" y="0"/>
            <a:ext cx="6444208" cy="3356992"/>
          </a:xfrm>
          <a:prstGeom prst="rect">
            <a:avLst/>
          </a:prstGeom>
          <a:noFill/>
          <a:ln w="41275" algn="in">
            <a:solidFill>
              <a:srgbClr val="FF9900"/>
            </a:solidFill>
            <a:miter lim="800000"/>
            <a:headEnd/>
            <a:tailEnd/>
          </a:ln>
          <a:effectLst/>
        </p:spPr>
      </p:pic>
      <p:pic>
        <p:nvPicPr>
          <p:cNvPr id="33797" name="Picture 5" descr="IMG_0547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4009" y="3501008"/>
            <a:ext cx="4499991" cy="3240360"/>
          </a:xfrm>
          <a:prstGeom prst="rect">
            <a:avLst/>
          </a:prstGeom>
          <a:noFill/>
          <a:ln w="41275" algn="in">
            <a:solidFill>
              <a:srgbClr val="FF9900"/>
            </a:solidFill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>
            <p:custDataLst>
              <p:tags r:id="rId5"/>
            </p:custDataLst>
          </p:nvPr>
        </p:nvSpPr>
        <p:spPr bwMode="auto">
          <a:xfrm>
            <a:off x="251520" y="548680"/>
            <a:ext cx="2232248" cy="252028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TW" altLang="en-US" sz="2400" b="1" dirty="0" smtClean="0">
                <a:latin typeface="Arial" charset="0"/>
              </a:rPr>
              <a:t>探訪</a:t>
            </a:r>
            <a:r>
              <a:rPr lang="zh-TW" altLang="en-US" sz="2400" dirty="0" smtClean="0">
                <a:latin typeface="Arial" charset="0"/>
              </a:rPr>
              <a:t> </a:t>
            </a:r>
            <a:r>
              <a:rPr lang="en-US" altLang="zh-TW" sz="2400" dirty="0" smtClean="0">
                <a:latin typeface="Arial" charset="0"/>
              </a:rPr>
              <a:t>/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pitchFamily="2" charset="-122"/>
              </a:rPr>
              <a:t>Visited Westchase  Health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pitchFamily="2" charset="-122"/>
              </a:rPr>
              <a:t> and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pitchFamily="2" charset="-122"/>
              </a:rPr>
              <a:t>Rehabilitation Center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512" y="3501008"/>
            <a:ext cx="4320480" cy="3182491"/>
          </a:xfrm>
          <a:prstGeom prst="rect">
            <a:avLst/>
          </a:prstGeom>
          <a:solidFill>
            <a:srgbClr val="FFC000"/>
          </a:solidFill>
          <a:ln w="63500">
            <a:solidFill>
              <a:srgbClr val="FF9B37"/>
            </a:solidFill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Click="0" advTm="6000">
        <p14:prism isContent="1" isInverted="1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5474" name="Picture 2" descr="New Imag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9144000" cy="3789040"/>
          </a:xfrm>
          <a:prstGeom prst="rect">
            <a:avLst/>
          </a:prstGeom>
          <a:noFill/>
          <a:ln w="53975" algn="in">
            <a:solidFill>
              <a:srgbClr val="008000"/>
            </a:solidFill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3645024"/>
            <a:ext cx="9144000" cy="3212976"/>
          </a:xfrm>
          <a:prstGeom prst="rect">
            <a:avLst/>
          </a:prstGeom>
          <a:noFill/>
          <a:ln w="4445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>
            <p:custDataLst>
              <p:tags r:id="rId5"/>
            </p:custDataLst>
          </p:nvPr>
        </p:nvSpPr>
        <p:spPr>
          <a:xfrm>
            <a:off x="755576" y="3105835"/>
            <a:ext cx="6102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Westwood Rehabilitation Healthcare Center</a:t>
            </a:r>
            <a:r>
              <a:rPr lang="zh-TW" altLang="en-US" b="1" dirty="0" smtClean="0"/>
              <a:t>探訪老人</a:t>
            </a:r>
            <a:endParaRPr lang="en-US" b="1" dirty="0"/>
          </a:p>
        </p:txBody>
      </p:sp>
      <p:sp>
        <p:nvSpPr>
          <p:cNvPr id="35841" name="Rectangle 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0" y="43934"/>
            <a:ext cx="26277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1" hangingPunct="1"/>
            <a:r>
              <a:rPr kumimoji="0" lang="zh-TW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Times New Roman" pitchFamily="18" charset="0"/>
              </a:rPr>
              <a:t>老人</a:t>
            </a:r>
            <a:r>
              <a:rPr lang="zh-TW" altLang="en-US" b="1" dirty="0" smtClean="0">
                <a:latin typeface="Calibri" pitchFamily="34" charset="0"/>
                <a:ea typeface="新細明體" pitchFamily="18" charset="-120"/>
                <a:cs typeface="Times New Roman" pitchFamily="18" charset="0"/>
              </a:rPr>
              <a:t>協會表演山地舞</a:t>
            </a:r>
            <a:endParaRPr kumimoji="0" lang="zh-TW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6"/>
          <p:cNvSpPr/>
          <p:nvPr>
            <p:custDataLst>
              <p:tags r:id="rId7"/>
            </p:custDataLst>
          </p:nvPr>
        </p:nvSpPr>
        <p:spPr>
          <a:xfrm>
            <a:off x="683568" y="3717032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/>
              <a:t>福遍中國教會青年團</a:t>
            </a:r>
            <a:r>
              <a:rPr lang="zh-TW" altLang="en-US" b="1" dirty="0" smtClean="0"/>
              <a:t>契 </a:t>
            </a:r>
            <a:r>
              <a:rPr lang="en-US" altLang="zh-TW" b="1" dirty="0" smtClean="0"/>
              <a:t>(Fort Bend Community Church-Youth Group)</a:t>
            </a:r>
            <a:endParaRPr lang="en-US" b="1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Click="0" advTm="6000">
        <p14:prism isContent="1" isInverted="1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ctrTitle"/>
            <p:custDataLst>
              <p:tags r:id="rId2"/>
            </p:custDataLst>
          </p:nvPr>
        </p:nvSpPr>
        <p:spPr>
          <a:xfrm>
            <a:off x="468313" y="3213100"/>
            <a:ext cx="8229600" cy="1368425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>
                <a:ea typeface="新細明體" pitchFamily="18" charset="-120"/>
              </a:rPr>
              <a:t/>
            </a:r>
            <a:br>
              <a:rPr lang="zh-TW" altLang="en-US" dirty="0" smtClean="0">
                <a:ea typeface="新細明體" pitchFamily="18" charset="-120"/>
              </a:rPr>
            </a:br>
            <a:endParaRPr lang="en-US" altLang="zh-CN" dirty="0" smtClean="0">
              <a:ea typeface="SimSun" pitchFamily="2" charset="-122"/>
            </a:endParaRPr>
          </a:p>
        </p:txBody>
      </p:sp>
      <p:sp>
        <p:nvSpPr>
          <p:cNvPr id="4099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331913" y="2349500"/>
            <a:ext cx="65532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5400" b="1" dirty="0">
                <a:solidFill>
                  <a:srgbClr val="D2E335"/>
                </a:solidFill>
                <a:ea typeface="新細明體" pitchFamily="18" charset="-120"/>
              </a:rPr>
              <a:t>信心、愛、關懷</a:t>
            </a:r>
            <a:endParaRPr lang="en-US" altLang="zh-TW" sz="5400" b="1" dirty="0">
              <a:solidFill>
                <a:srgbClr val="D2E335"/>
              </a:solidFill>
              <a:ea typeface="新細明體" pitchFamily="18" charset="-120"/>
            </a:endParaRPr>
          </a:p>
          <a:p>
            <a:pPr algn="ctr"/>
            <a:r>
              <a:rPr lang="en-US" altLang="zh-TW" sz="5400" b="1" dirty="0">
                <a:solidFill>
                  <a:srgbClr val="D2E335"/>
                </a:solidFill>
                <a:ea typeface="新細明體" pitchFamily="18" charset="-120"/>
              </a:rPr>
              <a:t>Faith</a:t>
            </a:r>
            <a:r>
              <a:rPr lang="zh-TW" altLang="en-US" sz="5400" b="1" dirty="0">
                <a:solidFill>
                  <a:srgbClr val="D2E335"/>
                </a:solidFill>
                <a:ea typeface="新細明體" pitchFamily="18" charset="-120"/>
              </a:rPr>
              <a:t>、</a:t>
            </a:r>
            <a:r>
              <a:rPr lang="en-US" altLang="zh-TW" sz="5400" b="1" dirty="0">
                <a:solidFill>
                  <a:srgbClr val="D2E335"/>
                </a:solidFill>
                <a:ea typeface="新細明體" pitchFamily="18" charset="-120"/>
              </a:rPr>
              <a:t>Love</a:t>
            </a:r>
            <a:r>
              <a:rPr lang="zh-TW" altLang="en-US" sz="5400" b="1" dirty="0">
                <a:solidFill>
                  <a:srgbClr val="D2E335"/>
                </a:solidFill>
                <a:ea typeface="新細明體" pitchFamily="18" charset="-120"/>
              </a:rPr>
              <a:t>、</a:t>
            </a:r>
            <a:r>
              <a:rPr lang="en-US" altLang="zh-TW" sz="5400" b="1" dirty="0">
                <a:solidFill>
                  <a:srgbClr val="D2E335"/>
                </a:solidFill>
                <a:ea typeface="新細明體" pitchFamily="18" charset="-120"/>
              </a:rPr>
              <a:t>Care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advClick="0" advTm="6000">
        <p14:flash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0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34819" name="Picture 2" descr="E:\LSA Documents\LSA Pictures 照片\2011\101MSDCF\DSC03730.JPG"/>
          <p:cNvPicPr>
            <a:picLocks noGrp="1" noChangeAspect="1" noChangeArrowheads="1"/>
          </p:cNvPicPr>
          <p:nvPr>
            <p:ph idx="1"/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0" y="0"/>
            <a:ext cx="4427984" cy="3716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820" name="Picture 3" descr="E:\LSA Documents\LSA Pictures 照片\2011\101MSDCF\DSC03720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56113" y="-23589"/>
            <a:ext cx="4687887" cy="3816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821" name="Picture 4" descr="E:\LSA Documents\LSA Pictures 照片\2011\101MSDCF\DSC03725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" y="3717032"/>
            <a:ext cx="4427984" cy="31409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822" name="Picture 5" descr="E:\LSA Documents\LSA Pictures 照片\2011\101MSDCF\DSC03721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27984" y="3789040"/>
            <a:ext cx="4716016" cy="3068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angle 6"/>
          <p:cNvSpPr/>
          <p:nvPr>
            <p:custDataLst>
              <p:tags r:id="rId7"/>
            </p:custDataLst>
          </p:nvPr>
        </p:nvSpPr>
        <p:spPr>
          <a:xfrm>
            <a:off x="467544" y="3244334"/>
            <a:ext cx="8064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/>
              <a:t>福遍中國教會青年團</a:t>
            </a:r>
            <a:r>
              <a:rPr lang="zh-TW" altLang="en-US" b="1" dirty="0" smtClean="0"/>
              <a:t>契 </a:t>
            </a:r>
            <a:r>
              <a:rPr lang="en-US" altLang="zh-TW" b="1" dirty="0" smtClean="0"/>
              <a:t>(Forth Bend Community Church-Youth Group)</a:t>
            </a:r>
            <a:endParaRPr lang="en-US" b="1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Click="0" advTm="6000">
        <p14:prism isContent="1" isInverted="1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35843" name="Picture 2" descr="E:\LSA Documents\LSA Pictures 照片\2011\101MSDCF\DSC03816.JPG"/>
          <p:cNvPicPr>
            <a:picLocks noGrp="1" noChangeAspect="1" noChangeArrowheads="1"/>
          </p:cNvPicPr>
          <p:nvPr>
            <p:ph idx="1"/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0" y="1"/>
            <a:ext cx="4643438" cy="3501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5844" name="Picture 3" descr="E:\LSA Documents\LSA Pictures 照片\2011\101MSDCF\DSC03821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44008" y="-64740"/>
            <a:ext cx="4499992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5845" name="Picture 4" descr="E:\LSA Documents\LSA Pictures 照片\2011\101MSDCF\DSC03830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44008" y="3356992"/>
            <a:ext cx="4499992" cy="3501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5846" name="Picture 5" descr="E:\LSA Documents\LSA Pictures 照片\2011\101MSDCF\DSC03818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3501008"/>
            <a:ext cx="4716016" cy="33569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angle 6"/>
          <p:cNvSpPr/>
          <p:nvPr>
            <p:custDataLst>
              <p:tags r:id="rId7"/>
            </p:custDataLst>
          </p:nvPr>
        </p:nvSpPr>
        <p:spPr>
          <a:xfrm>
            <a:off x="755577" y="260648"/>
            <a:ext cx="34563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/>
              <a:t>曉 士頓中國教會青年團契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 bwMode="auto">
          <a:xfrm>
            <a:off x="1115616" y="3717032"/>
            <a:ext cx="6120680" cy="50405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pitchFamily="2" charset="-122"/>
              </a:rPr>
              <a:t>Houston Chinese Church –Youth Group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SimSun" pitchFamily="2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Click="0" advTm="6000">
        <p14:prism isContent="1" isInverted="1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85750" y="620689"/>
            <a:ext cx="885825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6000" b="1" i="1" dirty="0"/>
              <a:t>特殊需要關懷中心 </a:t>
            </a:r>
            <a:endParaRPr lang="en-US" altLang="zh-TW" sz="6000" b="1" i="1" dirty="0"/>
          </a:p>
          <a:p>
            <a:pPr algn="ctr"/>
            <a:r>
              <a:rPr lang="en-US" altLang="zh-TW" sz="4400" b="1" i="1" dirty="0"/>
              <a:t>(Special Needs Caring Center)</a:t>
            </a:r>
            <a:endParaRPr lang="en-US" sz="4400" dirty="0"/>
          </a:p>
        </p:txBody>
      </p:sp>
      <p:pic>
        <p:nvPicPr>
          <p:cNvPr id="36867" name="Picture 3" descr="10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 cstate="print"/>
          <a:srcRect t="14999" b="30000"/>
          <a:stretch>
            <a:fillRect/>
          </a:stretch>
        </p:blipFill>
        <p:spPr bwMode="auto">
          <a:xfrm>
            <a:off x="827584" y="3068960"/>
            <a:ext cx="7488832" cy="3096344"/>
          </a:xfrm>
          <a:prstGeom prst="rect">
            <a:avLst/>
          </a:prstGeom>
          <a:noFill/>
          <a:ln w="41275" algn="in">
            <a:solidFill>
              <a:srgbClr val="FF3300"/>
            </a:solidFill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 spd="slow" advClick="0" advTm="6000">
    <p:wheel spokes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Pentagon 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 rot="20263170">
            <a:off x="773604" y="4433456"/>
            <a:ext cx="2448272" cy="957067"/>
          </a:xfrm>
          <a:prstGeom prst="homePlate">
            <a:avLst>
              <a:gd name="adj" fmla="val 5002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zh-TW" altLang="en-US" sz="2400" b="1" dirty="0"/>
              <a:t>專題講座</a:t>
            </a:r>
            <a:endParaRPr lang="en-US" altLang="zh-TW" sz="2400" b="1" dirty="0"/>
          </a:p>
          <a:p>
            <a:r>
              <a:rPr lang="en-US" sz="2400" b="1" dirty="0"/>
              <a:t>(Seminars)</a:t>
            </a:r>
          </a:p>
        </p:txBody>
      </p:sp>
      <p:pic>
        <p:nvPicPr>
          <p:cNvPr id="37893" name="Picture 5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6136" y="0"/>
            <a:ext cx="3096344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6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188640"/>
            <a:ext cx="2592288" cy="345638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7895" name="Picture 7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07904" y="3573016"/>
            <a:ext cx="518457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8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43808" y="692696"/>
            <a:ext cx="3419872" cy="2893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6000">
        <p14:prism isContent="1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8915" name="Flowchart: Punched Tape 10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52120" y="5373216"/>
            <a:ext cx="3096593" cy="1484784"/>
          </a:xfrm>
          <a:prstGeom prst="flowChartPunchedTap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zh-TW" altLang="en-US" b="1" dirty="0"/>
              <a:t>月聚會</a:t>
            </a:r>
            <a:endParaRPr lang="en-US" altLang="zh-TW" b="1" dirty="0"/>
          </a:p>
          <a:p>
            <a:pPr algn="ctr"/>
            <a:r>
              <a:rPr lang="en-US" b="1" dirty="0"/>
              <a:t>(Monthly Support Group Meetings)</a:t>
            </a:r>
          </a:p>
        </p:txBody>
      </p:sp>
      <p:pic>
        <p:nvPicPr>
          <p:cNvPr id="38916" name="Picture 7" descr="C:\l &amp; s\earthquake\csn\news letter\2010\november\IMG_0655.JPG"/>
          <p:cNvPicPr>
            <a:picLocks noGrp="1" noChangeAspect="1" noChangeArrowheads="1"/>
          </p:cNvPicPr>
          <p:nvPr>
            <p:ph idx="1"/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0" y="0"/>
            <a:ext cx="4283968" cy="4221188"/>
          </a:xfrm>
          <a:noFill/>
          <a:ln w="69850">
            <a:solidFill>
              <a:srgbClr val="A94E1B"/>
            </a:solidFill>
          </a:ln>
        </p:spPr>
      </p:pic>
      <p:pic>
        <p:nvPicPr>
          <p:cNvPr id="38919" name="Picture 10" descr="C:\l &amp; s\earthquake\csn\news letter\2010\november\IMG_0667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55976" y="3068960"/>
            <a:ext cx="4788024" cy="2232248"/>
          </a:xfrm>
          <a:prstGeom prst="rect">
            <a:avLst/>
          </a:prstGeom>
          <a:noFill/>
          <a:ln w="69850">
            <a:solidFill>
              <a:srgbClr val="A94E1B"/>
            </a:solidFill>
            <a:miter lim="800000"/>
            <a:headEnd/>
            <a:tailEnd/>
          </a:ln>
        </p:spPr>
      </p:pic>
      <p:pic>
        <p:nvPicPr>
          <p:cNvPr id="38921" name="Picture 9" descr="MSSB GVM-6-18-2011-2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27984" y="0"/>
            <a:ext cx="4716016" cy="2996952"/>
          </a:xfrm>
          <a:prstGeom prst="rect">
            <a:avLst/>
          </a:prstGeom>
          <a:noFill/>
          <a:ln w="50800" algn="in">
            <a:solidFill>
              <a:srgbClr val="FF9B37"/>
            </a:solidFill>
            <a:miter lim="800000"/>
            <a:headEnd/>
            <a:tailEnd/>
          </a:ln>
          <a:effectLst/>
        </p:spPr>
      </p:pic>
      <p:pic>
        <p:nvPicPr>
          <p:cNvPr id="12" name="Picture 11"/>
          <p:cNvPicPr/>
          <p:nvPr>
            <p:custDataLst>
              <p:tags r:id="rId7"/>
            </p:custDataLst>
          </p:nvPr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4293096"/>
            <a:ext cx="5112568" cy="2564904"/>
          </a:xfrm>
          <a:prstGeom prst="rect">
            <a:avLst/>
          </a:prstGeom>
          <a:noFill/>
          <a:ln>
            <a:solidFill>
              <a:srgbClr val="FF9B37"/>
            </a:solidFill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6000">
        <p14:prism isContent="1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:\DCIM\100SPORT\100_0275.JPG"/>
          <p:cNvPicPr>
            <a:picLocks noGrp="1"/>
          </p:cNvPicPr>
          <p:nvPr>
            <p:ph idx="1"/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44524" y="656692"/>
            <a:ext cx="3312368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I:\DCIM\100SPORT\100_0302.JPG"/>
          <p:cNvPicPr/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5315585"/>
            <a:ext cx="3672408" cy="1542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I:\DCIM\100SPORT\100_0279.JPG"/>
          <p:cNvPicPr/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84171" y="3356992"/>
            <a:ext cx="3528394" cy="208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F:\Kodak\20110924-20111015\100_0346.JPG"/>
          <p:cNvPicPr/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764704"/>
            <a:ext cx="3528392" cy="22322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C:\Users\Ju\Desktop\100_0015.JPG"/>
          <p:cNvPicPr/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692696"/>
            <a:ext cx="2987824" cy="18131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I:\DCIM\100SPORT\100_0295.JPG"/>
          <p:cNvPicPr/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3729" y="3982281"/>
            <a:ext cx="2906762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/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852936"/>
            <a:ext cx="4032448" cy="2448272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6000">
        <p14:prism isContent="1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39939" name="Picture 2" descr="C:\l &amp; s\earthquake\csn\news letter\2010\October\IMG_0014.JPG"/>
          <p:cNvPicPr>
            <a:picLocks noGrp="1" noChangeAspect="1" noChangeArrowheads="1"/>
          </p:cNvPicPr>
          <p:nvPr>
            <p:ph idx="1"/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>
          <a:xfrm>
            <a:off x="0" y="0"/>
            <a:ext cx="4427538" cy="4076700"/>
          </a:xfrm>
          <a:noFill/>
          <a:ln w="69850">
            <a:solidFill>
              <a:srgbClr val="A94E1B"/>
            </a:solidFill>
          </a:ln>
        </p:spPr>
      </p:pic>
      <p:pic>
        <p:nvPicPr>
          <p:cNvPr id="39940" name="Picture 3" descr="C:\l &amp; s\earthquake\csn\news letter\2010\October\IMG_0049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65638" y="3644900"/>
            <a:ext cx="4427537" cy="3213100"/>
          </a:xfrm>
          <a:prstGeom prst="rect">
            <a:avLst/>
          </a:prstGeom>
          <a:noFill/>
          <a:ln w="69850">
            <a:solidFill>
              <a:srgbClr val="A94E1B"/>
            </a:solidFill>
            <a:miter lim="800000"/>
            <a:headEnd/>
            <a:tailEnd/>
          </a:ln>
        </p:spPr>
      </p:pic>
      <p:pic>
        <p:nvPicPr>
          <p:cNvPr id="39941" name="Picture 8" descr="C:\l &amp; s\earthquake\csn\news letter\2010\October\IMG_0038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00563" y="0"/>
            <a:ext cx="4643437" cy="3840163"/>
          </a:xfrm>
          <a:prstGeom prst="rect">
            <a:avLst/>
          </a:prstGeom>
          <a:noFill/>
          <a:ln w="69850">
            <a:solidFill>
              <a:srgbClr val="A94E1B"/>
            </a:solidFill>
            <a:miter lim="800000"/>
            <a:headEnd/>
            <a:tailEnd/>
          </a:ln>
        </p:spPr>
      </p:pic>
      <p:sp>
        <p:nvSpPr>
          <p:cNvPr id="39942" name="Pentagon 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 rot="-1590224">
            <a:off x="538163" y="4856163"/>
            <a:ext cx="3444875" cy="933450"/>
          </a:xfrm>
          <a:prstGeom prst="homePlate">
            <a:avLst>
              <a:gd name="adj" fmla="val 5000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zh-TW" altLang="en-US" sz="2400" b="1"/>
              <a:t>兒童教室 </a:t>
            </a:r>
            <a:endParaRPr lang="en-US" altLang="zh-TW" sz="2400" b="1" dirty="0"/>
          </a:p>
          <a:p>
            <a:r>
              <a:rPr lang="en-US" altLang="zh-TW" sz="2400" b="1" dirty="0"/>
              <a:t>(Children Programs</a:t>
            </a:r>
            <a:r>
              <a:rPr lang="en-US" altLang="zh-TW" sz="2000" b="1" dirty="0"/>
              <a:t>)</a:t>
            </a:r>
            <a:endParaRPr lang="en-US" sz="2000" b="1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6000">
        <p14:prism isContent="1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lowchart: Stored Data 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364163" y="836613"/>
            <a:ext cx="3506787" cy="936625"/>
          </a:xfrm>
          <a:prstGeom prst="flowChartOnlineStorag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zh-TW" altLang="en-US" sz="2800" b="1"/>
              <a:t>音樂教室</a:t>
            </a:r>
            <a:endParaRPr lang="en-US" altLang="zh-TW" sz="2800" b="1" dirty="0"/>
          </a:p>
          <a:p>
            <a:r>
              <a:rPr lang="en-US" sz="2000" b="1" dirty="0"/>
              <a:t>(Music Classes)</a:t>
            </a:r>
          </a:p>
        </p:txBody>
      </p:sp>
      <p:pic>
        <p:nvPicPr>
          <p:cNvPr id="40963" name="Picture 7" descr="C:\l &amp; s\earthquake\csn\news letter\2010\October\IMG_0453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388" y="188913"/>
            <a:ext cx="4537075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5" descr="C:\l &amp; s\earthquake\csn\news letter\2010\October\IMG_0260.JPG"/>
          <p:cNvPicPr>
            <a:picLocks noGrp="1" noChangeAspect="1" noChangeArrowheads="1"/>
          </p:cNvPicPr>
          <p:nvPr>
            <p:ph idx="1"/>
            <p:custDataLst>
              <p:tags r:id="rId4"/>
            </p:custDataLst>
          </p:nvPr>
        </p:nvPicPr>
        <p:blipFill>
          <a:blip r:embed="rId8" cstate="print"/>
          <a:srcRect/>
          <a:stretch>
            <a:fillRect/>
          </a:stretch>
        </p:blipFill>
        <p:spPr>
          <a:xfrm>
            <a:off x="179388" y="3209925"/>
            <a:ext cx="4392612" cy="3468688"/>
          </a:xfrm>
          <a:noFill/>
        </p:spPr>
      </p:pic>
      <p:pic>
        <p:nvPicPr>
          <p:cNvPr id="40966" name="Picture 6" descr="9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9" cstate="print"/>
          <a:srcRect t="13499"/>
          <a:stretch>
            <a:fillRect/>
          </a:stretch>
        </p:blipFill>
        <p:spPr bwMode="auto">
          <a:xfrm>
            <a:off x="4644008" y="2564904"/>
            <a:ext cx="4346828" cy="4104456"/>
          </a:xfrm>
          <a:prstGeom prst="rect">
            <a:avLst/>
          </a:prstGeom>
          <a:noFill/>
          <a:ln w="38100" algn="in">
            <a:solidFill>
              <a:srgbClr val="FF3300"/>
            </a:solidFill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6000">
        <p14:prism isContent="1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836712"/>
            <a:ext cx="4355976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3972" name="Picture 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077072"/>
            <a:ext cx="4355976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8"/>
          <p:cNvSpPr/>
          <p:nvPr>
            <p:custDataLst>
              <p:tags r:id="rId5"/>
            </p:custDataLst>
          </p:nvPr>
        </p:nvSpPr>
        <p:spPr bwMode="auto">
          <a:xfrm>
            <a:off x="0" y="0"/>
            <a:ext cx="4283968" cy="83671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TW" altLang="en-US" b="1" dirty="0" smtClean="0"/>
              <a:t>光鹽社特殊需要家庭關懷中心於</a:t>
            </a:r>
            <a:r>
              <a:rPr lang="en-US" altLang="zh-TW" b="1" dirty="0" smtClean="0"/>
              <a:t>10/29</a:t>
            </a:r>
            <a:r>
              <a:rPr lang="zh-TW" altLang="en-US" b="1" dirty="0" smtClean="0"/>
              <a:t>在華人聖經教會舉辦了一場非常成功的音樂會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SimSun" pitchFamily="2" charset="-122"/>
            </a:endParaRPr>
          </a:p>
        </p:txBody>
      </p:sp>
      <p:pic>
        <p:nvPicPr>
          <p:cNvPr id="11" name="Picture 10" descr="C:\Users\Ju\Desktop\100_0075.JPG"/>
          <p:cNvPicPr/>
          <p:nvPr/>
        </p:nvPicPr>
        <p:blipFill>
          <a:blip r:embed="rId9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492896"/>
            <a:ext cx="4608512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/>
          <p:nvPr/>
        </p:nvPicPr>
        <p:blipFill>
          <a:blip r:embed="rId10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6632"/>
            <a:ext cx="4032448" cy="23762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27984" y="4797152"/>
            <a:ext cx="4716016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6000">
        <p14:prism isContent="1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Oval 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436096" y="908720"/>
            <a:ext cx="3422154" cy="187220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zh-TW" altLang="en-US" sz="2000" b="1" dirty="0"/>
              <a:t>社區宣導</a:t>
            </a:r>
            <a:endParaRPr lang="en-US" altLang="zh-TW" sz="2000" b="1" dirty="0"/>
          </a:p>
          <a:p>
            <a:pPr algn="ctr"/>
            <a:r>
              <a:rPr lang="zh-TW" altLang="en-US" sz="2000" b="1" dirty="0"/>
              <a:t>與支</a:t>
            </a:r>
            <a:r>
              <a:rPr lang="zh-TW" altLang="en-US" sz="2000" b="1" dirty="0" smtClean="0"/>
              <a:t>持 </a:t>
            </a:r>
            <a:r>
              <a:rPr lang="en-US" altLang="zh-TW" sz="2000" b="1" dirty="0" smtClean="0"/>
              <a:t>(Community Outreach)</a:t>
            </a:r>
            <a:endParaRPr lang="en-US" sz="2000" b="1" dirty="0"/>
          </a:p>
        </p:txBody>
      </p:sp>
      <p:pic>
        <p:nvPicPr>
          <p:cNvPr id="43015" name="Picture 7" descr="067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 t="30000" r="11250" b="10001"/>
          <a:stretch>
            <a:fillRect/>
          </a:stretch>
        </p:blipFill>
        <p:spPr bwMode="auto">
          <a:xfrm>
            <a:off x="0" y="3284984"/>
            <a:ext cx="5148064" cy="3573016"/>
          </a:xfrm>
          <a:prstGeom prst="rect">
            <a:avLst/>
          </a:prstGeom>
          <a:noFill/>
          <a:ln w="41275" algn="in">
            <a:solidFill>
              <a:srgbClr val="FF3300"/>
            </a:solidFill>
            <a:miter lim="800000"/>
            <a:headEnd/>
            <a:tailEnd/>
          </a:ln>
          <a:effectLst/>
        </p:spPr>
      </p:pic>
      <p:pic>
        <p:nvPicPr>
          <p:cNvPr id="43016" name="Picture 8" descr="051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 t="7001" b="7001"/>
          <a:stretch>
            <a:fillRect/>
          </a:stretch>
        </p:blipFill>
        <p:spPr bwMode="auto">
          <a:xfrm>
            <a:off x="0" y="0"/>
            <a:ext cx="5364088" cy="3233638"/>
          </a:xfrm>
          <a:prstGeom prst="rect">
            <a:avLst/>
          </a:prstGeom>
          <a:noFill/>
          <a:ln w="44450" algn="in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14" name="Picture 13" descr="新春义卖4"/>
          <p:cNvPicPr/>
          <p:nvPr>
            <p:custDataLst>
              <p:tags r:id="rId5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20072" y="3212976"/>
            <a:ext cx="3923928" cy="3645024"/>
          </a:xfrm>
          <a:prstGeom prst="rect">
            <a:avLst/>
          </a:prstGeom>
          <a:noFill/>
          <a:ln w="53975" algn="in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27649" name="Rectangle 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0" y="43934"/>
            <a:ext cx="34163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Times New Roman" pitchFamily="18" charset="0"/>
              </a:rPr>
              <a:t>手鈴隊與休士頓兒童合唱團交流</a:t>
            </a:r>
            <a:endParaRPr kumimoji="0" lang="zh-TW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6000">
        <p14:prism isContent="1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0"/>
            <a:ext cx="8229600" cy="112553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Milestones (</a:t>
            </a:r>
            <a:r>
              <a:rPr lang="zh-TW" altLang="en-US" dirty="0" smtClean="0">
                <a:ea typeface="新細明體" pitchFamily="18" charset="-120"/>
              </a:rPr>
              <a:t>重要哩程碑</a:t>
            </a:r>
            <a:r>
              <a:rPr lang="en-US" altLang="zh-TW" dirty="0" smtClean="0">
                <a:ea typeface="新細明體" pitchFamily="18" charset="-120"/>
              </a:rPr>
              <a:t>)</a:t>
            </a:r>
            <a:endParaRPr lang="en-US" dirty="0" smtClean="0"/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323528" y="1124744"/>
            <a:ext cx="8640960" cy="5400599"/>
          </a:xfrm>
        </p:spPr>
        <p:txBody>
          <a:bodyPr/>
          <a:lstStyle/>
          <a:p>
            <a:pPr lvl="2" eaLnBrk="1" hangingPunct="1">
              <a:lnSpc>
                <a:spcPct val="90000"/>
              </a:lnSpc>
              <a:defRPr/>
            </a:pPr>
            <a:r>
              <a:rPr lang="en-US" altLang="zh-TW" sz="2800" dirty="0" smtClean="0">
                <a:ea typeface="新細明體" pitchFamily="18" charset="-120"/>
              </a:rPr>
              <a:t>1997 – Founded (</a:t>
            </a:r>
            <a:r>
              <a:rPr lang="zh-TW" altLang="en-US" sz="2800" dirty="0" smtClean="0">
                <a:ea typeface="新細明體" pitchFamily="18" charset="-120"/>
              </a:rPr>
              <a:t>成立</a:t>
            </a:r>
            <a:r>
              <a:rPr lang="en-US" altLang="zh-TW" sz="2800" dirty="0" smtClean="0">
                <a:ea typeface="新細明體" pitchFamily="18" charset="-120"/>
              </a:rPr>
              <a:t>)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altLang="zh-TW" sz="2800" dirty="0" smtClean="0">
                <a:ea typeface="新細明體" pitchFamily="18" charset="-120"/>
              </a:rPr>
              <a:t>2001 - Cancer Support Network (</a:t>
            </a:r>
            <a:r>
              <a:rPr lang="zh-TW" altLang="en-US" sz="2800" dirty="0" smtClean="0">
                <a:ea typeface="新細明體" pitchFamily="18" charset="-120"/>
              </a:rPr>
              <a:t>癌友關懷網</a:t>
            </a:r>
            <a:r>
              <a:rPr lang="en-US" altLang="zh-TW" sz="2800" dirty="0" smtClean="0">
                <a:ea typeface="新細明體" pitchFamily="18" charset="-120"/>
              </a:rPr>
              <a:t>)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altLang="zh-TW" sz="2800" dirty="0" smtClean="0">
                <a:ea typeface="新細明體" pitchFamily="18" charset="-120"/>
              </a:rPr>
              <a:t>2006 - Radio Program  (</a:t>
            </a:r>
            <a:r>
              <a:rPr lang="zh-TW" altLang="en-US" sz="2800" dirty="0" smtClean="0">
                <a:ea typeface="新細明體" pitchFamily="18" charset="-120"/>
              </a:rPr>
              <a:t>心靈加油站</a:t>
            </a:r>
            <a:r>
              <a:rPr lang="en-US" altLang="zh-TW" sz="2800" dirty="0" smtClean="0">
                <a:ea typeface="新細明體" pitchFamily="18" charset="-120"/>
              </a:rPr>
              <a:t>)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altLang="zh-TW" sz="2800" dirty="0" smtClean="0">
                <a:ea typeface="新細明體" pitchFamily="18" charset="-120"/>
              </a:rPr>
              <a:t>2007 - Breast Cancer Support Program        		       (</a:t>
            </a:r>
            <a:r>
              <a:rPr lang="zh-TW" altLang="en-US" sz="2800" dirty="0" smtClean="0">
                <a:ea typeface="新細明體" pitchFamily="18" charset="-120"/>
              </a:rPr>
              <a:t>乳癌互助小組</a:t>
            </a:r>
            <a:r>
              <a:rPr lang="en-US" altLang="zh-TW" sz="2800" dirty="0" smtClean="0">
                <a:ea typeface="新細明體" pitchFamily="18" charset="-120"/>
              </a:rPr>
              <a:t>)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altLang="zh-TW" sz="2800" dirty="0" smtClean="0">
                <a:ea typeface="新細明體" pitchFamily="18" charset="-120"/>
              </a:rPr>
              <a:t>2008 - Special Needs Care Center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altLang="zh-TW" sz="2800" dirty="0" smtClean="0">
                <a:ea typeface="新細明體" pitchFamily="18" charset="-120"/>
              </a:rPr>
              <a:t>		       (</a:t>
            </a:r>
            <a:r>
              <a:rPr lang="zh-TW" altLang="en-US" sz="2800" dirty="0" smtClean="0">
                <a:ea typeface="新細明體" pitchFamily="18" charset="-120"/>
              </a:rPr>
              <a:t>特殊關懷中心</a:t>
            </a:r>
            <a:r>
              <a:rPr lang="en-US" altLang="zh-TW" sz="2800" dirty="0" smtClean="0">
                <a:ea typeface="新細明體" pitchFamily="18" charset="-120"/>
              </a:rPr>
              <a:t>)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altLang="zh-TW" sz="2800" dirty="0" smtClean="0">
                <a:ea typeface="新細明體" pitchFamily="18" charset="-120"/>
              </a:rPr>
              <a:t>2008</a:t>
            </a:r>
            <a:r>
              <a:rPr lang="zh-TW" altLang="en-US" sz="2800" dirty="0" smtClean="0">
                <a:ea typeface="新細明體" pitchFamily="18" charset="-120"/>
              </a:rPr>
              <a:t> </a:t>
            </a:r>
            <a:r>
              <a:rPr lang="en-US" altLang="zh-TW" sz="2800" dirty="0" smtClean="0">
                <a:ea typeface="新細明體" pitchFamily="18" charset="-120"/>
              </a:rPr>
              <a:t>- Radio Program: Cantonese (</a:t>
            </a:r>
            <a:r>
              <a:rPr lang="zh-TW" altLang="en-US" sz="2800" dirty="0" smtClean="0">
                <a:ea typeface="新細明體" pitchFamily="18" charset="-120"/>
              </a:rPr>
              <a:t>粵語飛揚</a:t>
            </a:r>
            <a:r>
              <a:rPr lang="en-US" altLang="zh-TW" sz="2800" dirty="0" smtClean="0">
                <a:ea typeface="新細明體" pitchFamily="18" charset="-120"/>
              </a:rPr>
              <a:t>)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800" dirty="0" smtClean="0">
                <a:ea typeface="新細明體" pitchFamily="18" charset="-120"/>
              </a:rPr>
              <a:t>2011 – Northwest Branch Office 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dirty="0" smtClean="0">
                <a:ea typeface="新細明體" pitchFamily="18" charset="-120"/>
              </a:rPr>
              <a:t>			(</a:t>
            </a:r>
            <a:r>
              <a:rPr lang="zh-TW" altLang="en-US" sz="2800" dirty="0" smtClean="0">
                <a:ea typeface="新細明體" pitchFamily="18" charset="-120"/>
              </a:rPr>
              <a:t>西北辦事處</a:t>
            </a:r>
            <a:r>
              <a:rPr lang="en-US" altLang="zh-TW" sz="2800" dirty="0" smtClean="0">
                <a:ea typeface="新細明體" pitchFamily="18" charset="-120"/>
              </a:rPr>
              <a:t>)</a:t>
            </a:r>
            <a:endParaRPr lang="en-US" sz="2800" dirty="0" smtClean="0">
              <a:ea typeface="新細明體" pitchFamily="18" charset="-120"/>
            </a:endParaRP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800" dirty="0" smtClean="0">
                <a:ea typeface="新細明體" pitchFamily="18" charset="-120"/>
              </a:rPr>
              <a:t>2011 –Veggie Farm  </a:t>
            </a:r>
            <a:r>
              <a:rPr lang="en-US" sz="2800" b="1" dirty="0" smtClean="0">
                <a:ea typeface="新細明體" pitchFamily="18" charset="-120"/>
              </a:rPr>
              <a:t>(</a:t>
            </a:r>
            <a:r>
              <a:rPr lang="zh-CN" altLang="en-US" sz="2800" dirty="0" smtClean="0">
                <a:ea typeface="SimSun" pitchFamily="2" charset="-122"/>
              </a:rPr>
              <a:t>蔬菜園地</a:t>
            </a:r>
            <a:r>
              <a:rPr lang="en-US" altLang="zh-CN" sz="2800" dirty="0" smtClean="0">
                <a:ea typeface="SimSun" pitchFamily="2" charset="-122"/>
              </a:rPr>
              <a:t>)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800" dirty="0" smtClean="0">
                <a:ea typeface="SimSun" pitchFamily="2" charset="-122"/>
              </a:rPr>
              <a:t>2011 – Family Care (</a:t>
            </a:r>
            <a:r>
              <a:rPr lang="zh-CN" altLang="en-US" sz="2800" b="1" dirty="0" smtClean="0"/>
              <a:t>家庭</a:t>
            </a:r>
            <a:r>
              <a:rPr lang="zh-TW" altLang="en-US" sz="2800" dirty="0" smtClean="0">
                <a:ea typeface="新細明體" pitchFamily="18" charset="-120"/>
              </a:rPr>
              <a:t>關懷</a:t>
            </a:r>
            <a:r>
              <a:rPr lang="en-US" altLang="zh-TW" sz="2800" dirty="0" smtClean="0">
                <a:ea typeface="新細明體" pitchFamily="18" charset="-120"/>
              </a:rPr>
              <a:t>)</a:t>
            </a:r>
            <a:endParaRPr lang="en-US" sz="2800" dirty="0" smtClean="0">
              <a:ea typeface="新細明體" pitchFamily="18" charset="-12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Click="0" advTm="8000">
        <p:dissolve/>
      </p:transition>
    </mc:Choice>
    <mc:Fallback>
      <p:transition spd="slow" advClick="0" advTm="8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07504" y="1000125"/>
            <a:ext cx="9036496" cy="51308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altLang="zh-TW" sz="6000" dirty="0" smtClean="0">
                <a:ea typeface="新細明體" pitchFamily="18" charset="-120"/>
              </a:rPr>
              <a:t>Radio Program 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altLang="zh-TW" sz="6000" dirty="0" smtClean="0">
                <a:ea typeface="新細明體" pitchFamily="18" charset="-120"/>
              </a:rPr>
              <a:t>(</a:t>
            </a:r>
            <a:r>
              <a:rPr lang="zh-TW" altLang="en-US" sz="6000" dirty="0" smtClean="0">
                <a:ea typeface="新細明體" pitchFamily="18" charset="-120"/>
              </a:rPr>
              <a:t>心靈加油站</a:t>
            </a:r>
            <a:r>
              <a:rPr lang="en-US" altLang="zh-TW" sz="6000" dirty="0" smtClean="0">
                <a:ea typeface="新細明體" pitchFamily="18" charset="-120"/>
              </a:rPr>
              <a:t>)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altLang="zh-TW" sz="4000" dirty="0" smtClean="0">
                <a:ea typeface="新細明體" pitchFamily="18" charset="-120"/>
              </a:rPr>
              <a:t>AM 1320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altLang="zh-TW" sz="4000" b="1" i="1" dirty="0" smtClean="0">
                <a:ea typeface="新細明體" pitchFamily="18" charset="-120"/>
              </a:rPr>
              <a:t>Monday to Friday 10:30 to 11:00 am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altLang="zh-CN" sz="4000" i="1" dirty="0" smtClean="0">
              <a:ea typeface="SimSun" pitchFamily="2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400" advClick="0" advTm="6000">
        <p14:honeycomb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2" descr="C:\furjen\LSA\radio program\holly and her husbadn.bmp"/>
          <p:cNvPicPr>
            <a:picLocks noGrp="1" noChangeAspect="1" noChangeArrowheads="1"/>
          </p:cNvPicPr>
          <p:nvPr>
            <p:ph idx="1"/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1" y="0"/>
            <a:ext cx="4860031" cy="3789040"/>
          </a:xfrm>
          <a:noFill/>
        </p:spPr>
      </p:pic>
      <p:pic>
        <p:nvPicPr>
          <p:cNvPr id="45060" name="Picture 3" descr="C:\furjen\LSA\radio program\willaim an dlydia.b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3800" y="0"/>
            <a:ext cx="4140200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4" descr="C:\furjen\LSA\radio program\radio program co-worker meeting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31640" y="3933056"/>
            <a:ext cx="6840538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23850" y="3105150"/>
            <a:ext cx="46799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b="1" dirty="0">
                <a:latin typeface="Verdana" pitchFamily="34" charset="0"/>
                <a:cs typeface="Tahoma" pitchFamily="34" charset="0"/>
              </a:rPr>
              <a:t>主持人</a:t>
            </a:r>
            <a:r>
              <a:rPr lang="en-US" altLang="zh-CN" b="1" dirty="0">
                <a:latin typeface="Verdana" pitchFamily="34" charset="0"/>
                <a:cs typeface="Tahoma" pitchFamily="34" charset="0"/>
              </a:rPr>
              <a:t>:  </a:t>
            </a:r>
            <a:r>
              <a:rPr lang="zh-TW" altLang="en-US" b="1" dirty="0" smtClean="0">
                <a:latin typeface="Verdana" pitchFamily="34" charset="0"/>
                <a:cs typeface="Tahoma" pitchFamily="34" charset="0"/>
              </a:rPr>
              <a:t>李論師</a:t>
            </a:r>
            <a:r>
              <a:rPr lang="zh-TW" altLang="en-US" b="1" dirty="0">
                <a:latin typeface="Verdana" pitchFamily="34" charset="0"/>
                <a:cs typeface="Tahoma" pitchFamily="34" charset="0"/>
              </a:rPr>
              <a:t>母 </a:t>
            </a:r>
            <a:r>
              <a:rPr lang="zh-TW" altLang="en-US" b="1" dirty="0" smtClean="0">
                <a:latin typeface="Verdana" pitchFamily="34" charset="0"/>
                <a:cs typeface="Tahoma" pitchFamily="34" charset="0"/>
              </a:rPr>
              <a:t>和戴</a:t>
            </a:r>
            <a:r>
              <a:rPr lang="zh-TW" altLang="en-US" b="1" dirty="0">
                <a:latin typeface="Verdana" pitchFamily="34" charset="0"/>
                <a:cs typeface="Tahoma" pitchFamily="34" charset="0"/>
              </a:rPr>
              <a:t>秋月師母</a:t>
            </a:r>
            <a:endParaRPr lang="zh-TW" alt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 advClick="0" advTm="6000">
        <p14:switch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46083" name="Picture 2" descr="C:\furjen\LSA\radio program\Dr. su.bmp"/>
          <p:cNvPicPr>
            <a:picLocks noGrp="1" noChangeAspect="1" noChangeArrowheads="1"/>
          </p:cNvPicPr>
          <p:nvPr>
            <p:ph idx="1"/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179388" y="0"/>
            <a:ext cx="4176588" cy="32686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6084" name="Picture 3" descr="C:\furjen\LSA\radio program\mr. wang.b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99992" y="1"/>
            <a:ext cx="4644008" cy="33569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6085" name="Picture 4" descr="C:\furjen\LSA\radio program\miss wang.b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3313113"/>
            <a:ext cx="4355975" cy="3544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6086" name="Picture 5" descr="C:\furjen\LSA\radio program\student.bmp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74071" y="3407060"/>
            <a:ext cx="4644008" cy="33569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 advClick="0" advTm="6000">
        <p14:switch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47107" name="Picture 3" descr="C:\furjen\LSA\radio program\5.bmp"/>
          <p:cNvPicPr>
            <a:picLocks noGrp="1" noChangeAspect="1" noChangeArrowheads="1"/>
          </p:cNvPicPr>
          <p:nvPr>
            <p:ph idx="1"/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>
          <a:xfrm>
            <a:off x="107505" y="0"/>
            <a:ext cx="4320479" cy="363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08" name="Picture 4" descr="C:\furjen\LSA\radio program\radio.b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7984" y="0"/>
            <a:ext cx="4601021" cy="3507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09" name="Picture 5" descr="C:\furjen\LSA\radio program\doris.b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504" y="3645024"/>
            <a:ext cx="4435475" cy="31409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7110" name="Picture 6" descr="C:\furjen\LSA\radio program\untitled.bmp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79950" y="3645024"/>
            <a:ext cx="4464050" cy="32129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 advClick="0" advTm="6000">
        <p14:switch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l &amp; s\earthquake\csn\news letter\2009\march\Poster_April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4914900" cy="7317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3" descr="C:\l &amp; s\earthquake\csn\news letter\2009\march\IMG_0297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929188" y="0"/>
            <a:ext cx="4214812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Rectangle 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214938" y="2492897"/>
            <a:ext cx="350043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hlinkClick r:id="rId13"/>
              </a:rPr>
              <a:t>http://fly1320.webnode.com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2009</a:t>
            </a:r>
            <a:r>
              <a:rPr lang="zh-TW" altLang="en-US" sz="2000" dirty="0"/>
              <a:t>年 </a:t>
            </a:r>
            <a:r>
              <a:rPr lang="en-US" sz="2000" dirty="0"/>
              <a:t>3</a:t>
            </a:r>
            <a:r>
              <a:rPr lang="zh-TW" altLang="en-US" sz="2000" dirty="0"/>
              <a:t>月 </a:t>
            </a:r>
            <a:r>
              <a:rPr lang="en-US" altLang="zh-TW" sz="2000" dirty="0"/>
              <a:t>17</a:t>
            </a:r>
            <a:r>
              <a:rPr lang="zh-TW" altLang="en-US" sz="2000" dirty="0"/>
              <a:t>日開播</a:t>
            </a:r>
            <a:endParaRPr lang="en-US" sz="2000" dirty="0"/>
          </a:p>
        </p:txBody>
      </p:sp>
      <p:pic>
        <p:nvPicPr>
          <p:cNvPr id="1026" name="Picture 2" descr="P1020799_B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 cstate="print">
            <a:lum bright="20000" contrast="20000"/>
          </a:blip>
          <a:srcRect/>
          <a:stretch>
            <a:fillRect/>
          </a:stretch>
        </p:blipFill>
        <p:spPr bwMode="auto">
          <a:xfrm>
            <a:off x="4932040" y="3645024"/>
            <a:ext cx="4211960" cy="3610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95600" algn="l"/>
              </a:tabLst>
            </a:pPr>
            <a:r>
              <a:rPr kumimoji="0" lang="zh-CN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DFKai-SB"/>
                <a:cs typeface="Arial" pitchFamily="34" charset="0"/>
              </a:rPr>
              <a:t>同工合照</a:t>
            </a: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95600" algn="l"/>
              </a:tabLst>
            </a:pPr>
            <a:r>
              <a:rPr kumimoji="0" lang="zh-CN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DFKai-SB" charset="-120"/>
                <a:cs typeface="Arial" pitchFamily="34" charset="0"/>
              </a:rPr>
              <a:t>同工合照</a:t>
            </a: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95600" algn="l"/>
              </a:tabLst>
            </a:pPr>
            <a:r>
              <a:rPr kumimoji="0" lang="zh-CN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DFKai-SB" charset="-120"/>
                <a:cs typeface="Arial" pitchFamily="34" charset="0"/>
              </a:rPr>
              <a:t>同工合照</a:t>
            </a: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30" name="Rectangle 6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300192" y="3736915"/>
            <a:ext cx="28438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95600" algn="l"/>
              </a:tabLst>
            </a:pPr>
            <a:r>
              <a:rPr kumimoji="0" lang="zh-CN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DFKai-SB" charset="-120"/>
                <a:cs typeface="Arial" pitchFamily="34" charset="0"/>
              </a:rPr>
              <a:t>同工合照</a:t>
            </a: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 advClick="0" advTm="8000">
        <p14:switch dir="r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sz="quarter"/>
            <p:custDataLst>
              <p:tags r:id="rId2"/>
            </p:custDataLst>
          </p:nvPr>
        </p:nvSpPr>
        <p:spPr>
          <a:xfrm>
            <a:off x="0" y="-214313"/>
            <a:ext cx="8929688" cy="1584326"/>
          </a:xfrm>
        </p:spPr>
        <p:txBody>
          <a:bodyPr/>
          <a:lstStyle/>
          <a:p>
            <a:pPr>
              <a:defRPr/>
            </a:pPr>
            <a:endParaRPr lang="en-US" sz="4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095332DF-69B8-46C7-9230-AA5936970800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pic>
        <p:nvPicPr>
          <p:cNvPr id="49156" name="Picture 2"/>
          <p:cNvPicPr>
            <a:picLocks noGrp="1" noChangeAspect="1" noChangeArrowheads="1"/>
          </p:cNvPicPr>
          <p:nvPr>
            <p:ph sz="quarter" idx="1"/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>
          <a:xfrm>
            <a:off x="0" y="0"/>
            <a:ext cx="4500563" cy="3857625"/>
          </a:xfrm>
          <a:noFill/>
        </p:spPr>
      </p:pic>
      <p:pic>
        <p:nvPicPr>
          <p:cNvPr id="49157" name="Picture 3"/>
          <p:cNvPicPr>
            <a:picLocks noGrp="1" noChangeAspect="1" noChangeArrowheads="1"/>
          </p:cNvPicPr>
          <p:nvPr>
            <p:ph sz="quarter" idx="2"/>
            <p:custDataLst>
              <p:tags r:id="rId5"/>
            </p:custDataLst>
          </p:nvPr>
        </p:nvPicPr>
        <p:blipFill>
          <a:blip r:embed="rId11" cstate="print"/>
          <a:srcRect/>
          <a:stretch>
            <a:fillRect/>
          </a:stretch>
        </p:blipFill>
        <p:spPr>
          <a:xfrm>
            <a:off x="4644008" y="0"/>
            <a:ext cx="4285680" cy="3857625"/>
          </a:xfrm>
          <a:noFill/>
        </p:spPr>
      </p:pic>
      <p:pic>
        <p:nvPicPr>
          <p:cNvPr id="49158" name="Picture 4"/>
          <p:cNvPicPr>
            <a:picLocks noGrp="1" noChangeAspect="1" noChangeArrowheads="1"/>
          </p:cNvPicPr>
          <p:nvPr>
            <p:ph sz="quarter" idx="3"/>
            <p:custDataLst>
              <p:tags r:id="rId6"/>
            </p:custDataLst>
          </p:nvPr>
        </p:nvPicPr>
        <p:blipFill>
          <a:blip r:embed="rId12" cstate="print"/>
          <a:srcRect/>
          <a:stretch>
            <a:fillRect/>
          </a:stretch>
        </p:blipFill>
        <p:spPr>
          <a:xfrm>
            <a:off x="0" y="3933056"/>
            <a:ext cx="4286250" cy="2924944"/>
          </a:xfrm>
          <a:noFill/>
        </p:spPr>
      </p:pic>
      <p:pic>
        <p:nvPicPr>
          <p:cNvPr id="49159" name="Picture 5"/>
          <p:cNvPicPr>
            <a:picLocks noGrp="1" noChangeAspect="1" noChangeArrowheads="1"/>
          </p:cNvPicPr>
          <p:nvPr>
            <p:ph sz="quarter" idx="4"/>
            <p:custDataLst>
              <p:tags r:id="rId7"/>
            </p:custDataLst>
          </p:nvPr>
        </p:nvPicPr>
        <p:blipFill>
          <a:blip r:embed="rId13" cstate="print"/>
          <a:srcRect/>
          <a:stretch>
            <a:fillRect/>
          </a:stretch>
        </p:blipFill>
        <p:spPr>
          <a:xfrm>
            <a:off x="4357688" y="3933056"/>
            <a:ext cx="4786312" cy="2924944"/>
          </a:xfrm>
          <a:noFill/>
        </p:spPr>
      </p:pic>
      <p:sp>
        <p:nvSpPr>
          <p:cNvPr id="49160" name="Flowchart: Alternate Process 7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700338" y="188913"/>
            <a:ext cx="3959225" cy="596900"/>
          </a:xfrm>
          <a:prstGeom prst="flowChartAlternateProcess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zh-TW" altLang="en-US" sz="2400" b="1"/>
              <a:t>工作團隊 </a:t>
            </a:r>
            <a:r>
              <a:rPr lang="en-US" altLang="zh-TW" sz="2400" b="1" dirty="0"/>
              <a:t>(Team Member)</a:t>
            </a:r>
            <a:endParaRPr lang="en-US" sz="2400" b="1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 advClick="0" advTm="6000">
        <p14:switch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Grp="1" noChangeAspect="1" noChangeArrowheads="1"/>
          </p:cNvPicPr>
          <p:nvPr>
            <p:ph sz="quarter" idx="1"/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504" y="116632"/>
            <a:ext cx="4176463" cy="3653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quarter" idx="2"/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70986" y="116632"/>
            <a:ext cx="4665510" cy="3537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3"/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99592" y="3922713"/>
            <a:ext cx="7200800" cy="2818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>
            <p:custDataLst>
              <p:tags r:id="rId5"/>
            </p:custDataLst>
          </p:nvPr>
        </p:nvSpPr>
        <p:spPr>
          <a:xfrm>
            <a:off x="4499992" y="3244334"/>
            <a:ext cx="2808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 smtClean="0"/>
              <a:t>麥希真牧師及師母</a:t>
            </a:r>
            <a:endParaRPr lang="en-US" dirty="0"/>
          </a:p>
        </p:txBody>
      </p:sp>
      <p:sp>
        <p:nvSpPr>
          <p:cNvPr id="2053" name="Rectangle 5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0" y="276272"/>
            <a:ext cx="43559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95600" algn="l"/>
              </a:tabLst>
            </a:pPr>
            <a:r>
              <a:rPr kumimoji="0" lang="zh-CN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DFKai-SB" charset="-120"/>
                <a:cs typeface="Arial" pitchFamily="34" charset="0"/>
              </a:rPr>
              <a:t>新聞部</a:t>
            </a:r>
            <a:r>
              <a:rPr kumimoji="0" lang="zh-TW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DFKai-SB" charset="-120"/>
                <a:cs typeface="Arial" pitchFamily="34" charset="0"/>
              </a:rPr>
              <a:t>義工</a:t>
            </a:r>
            <a:endParaRPr kumimoji="0" lang="zh-TW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23528" y="4049913"/>
            <a:ext cx="26642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95600" algn="l"/>
              </a:tabLst>
            </a:pPr>
            <a:r>
              <a:rPr kumimoji="0" lang="zh-CN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DFKai-SB" charset="-120"/>
                <a:cs typeface="Arial" pitchFamily="34" charset="0"/>
              </a:rPr>
              <a:t>義賣籌款</a:t>
            </a:r>
            <a:endParaRPr kumimoji="0" lang="zh-CN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 advClick="0" advTm="6000">
        <p14:switch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  <p:custDataLst>
              <p:tags r:id="rId2"/>
            </p:custDataLst>
          </p:nvPr>
        </p:nvSpPr>
        <p:spPr>
          <a:xfrm>
            <a:off x="219075" y="227013"/>
            <a:ext cx="8601397" cy="1143000"/>
          </a:xfrm>
        </p:spPr>
        <p:txBody>
          <a:bodyPr/>
          <a:lstStyle/>
          <a:p>
            <a:r>
              <a:rPr lang="zh-TW" altLang="en-US" b="1" dirty="0" smtClean="0"/>
              <a:t>西北辦事處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dirty="0" smtClean="0"/>
              <a:t>Northwest Branch Office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  <p:custDataLst>
              <p:tags r:id="rId3"/>
            </p:custDataLst>
          </p:nvPr>
        </p:nvSpPr>
        <p:spPr>
          <a:xfrm>
            <a:off x="7092280" y="1988840"/>
            <a:ext cx="1944216" cy="1800200"/>
          </a:xfrm>
        </p:spPr>
        <p:txBody>
          <a:bodyPr/>
          <a:lstStyle/>
          <a:p>
            <a:pPr>
              <a:buNone/>
            </a:pPr>
            <a:r>
              <a:rPr lang="zh-TW" altLang="en-US" sz="2000" dirty="0" smtClean="0"/>
              <a:t>     </a:t>
            </a:r>
            <a:r>
              <a:rPr lang="zh-TW" altLang="en-US" sz="1800" dirty="0" smtClean="0"/>
              <a:t>光鹽社西北辦事處主任余南燕姊</a:t>
            </a:r>
            <a:r>
              <a:rPr lang="zh-TW" altLang="en-US" sz="1800" dirty="0" smtClean="0"/>
              <a:t>妹 </a:t>
            </a:r>
            <a:r>
              <a:rPr lang="en-US" altLang="zh-TW" sz="1800" dirty="0" smtClean="0"/>
              <a:t>(Director Ms. </a:t>
            </a:r>
            <a:r>
              <a:rPr lang="en-US" altLang="zh-TW" sz="1800" dirty="0" smtClean="0"/>
              <a:t>Tina Yu)</a:t>
            </a:r>
            <a:endParaRPr lang="en-US" sz="1800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Content Placeholder 6"/>
          <p:cNvPicPr>
            <a:picLocks noGrp="1"/>
          </p:cNvPicPr>
          <p:nvPr>
            <p:ph sz="quarter" idx="1"/>
            <p:custDataLst>
              <p:tags r:id="rId4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2120" y="1700808"/>
            <a:ext cx="1872208" cy="21602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2011 Mar - LSA Seminar at NCBC 028"/>
          <p:cNvPicPr/>
          <p:nvPr>
            <p:custDataLst>
              <p:tags r:id="rId5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5576" y="1556792"/>
            <a:ext cx="4752528" cy="30963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圖片 13"/>
          <p:cNvPicPr/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153247"/>
            <a:ext cx="2662346" cy="22451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圖片 12"/>
          <p:cNvPicPr/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4789344"/>
            <a:ext cx="3300730" cy="20686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 advClick="0" advTm="6000">
        <p14:switch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Grp="1" noChangeAspect="1" noChangeArrowheads="1"/>
          </p:cNvPicPr>
          <p:nvPr>
            <p:ph sz="quarter" idx="1"/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3525" y="260648"/>
            <a:ext cx="4236467" cy="33058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6499" name="Picture 3"/>
          <p:cNvPicPr>
            <a:picLocks noGrp="1" noChangeAspect="1" noChangeArrowheads="1"/>
          </p:cNvPicPr>
          <p:nvPr>
            <p:ph sz="quarter" idx="2"/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260648"/>
            <a:ext cx="4176464" cy="32187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Content Placeholder 11" descr="3-19-5"/>
          <p:cNvPicPr>
            <a:picLocks noGrp="1"/>
          </p:cNvPicPr>
          <p:nvPr>
            <p:ph sz="quarter" idx="3"/>
            <p:custDataLst>
              <p:tags r:id="rId4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560" y="3717032"/>
            <a:ext cx="3744416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圖片 4"/>
          <p:cNvPicPr>
            <a:picLocks noGrp="1"/>
          </p:cNvPicPr>
          <p:nvPr>
            <p:ph sz="quarter" idx="4"/>
          </p:nvPr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17032"/>
            <a:ext cx="4176464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 advClick="0" advTm="6000">
        <p14:switch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  <p:custDataLst>
              <p:tags r:id="rId2"/>
            </p:custDataLst>
          </p:nvPr>
        </p:nvSpPr>
        <p:spPr>
          <a:xfrm>
            <a:off x="219075" y="227013"/>
            <a:ext cx="8529638" cy="969962"/>
          </a:xfrm>
        </p:spPr>
        <p:txBody>
          <a:bodyPr/>
          <a:lstStyle/>
          <a:p>
            <a:pPr>
              <a:defRPr/>
            </a:pPr>
            <a:r>
              <a:rPr lang="zh-TW" altLang="en-US" b="1" dirty="0" smtClean="0">
                <a:latin typeface="金梅美眉美工國際碼" pitchFamily="49" charset="-120"/>
                <a:ea typeface="金梅美眉美工國際碼" pitchFamily="49" charset="-120"/>
              </a:rPr>
              <a:t>光鹽社</a:t>
            </a:r>
            <a:r>
              <a:rPr lang="en-US" altLang="zh-TW" b="1" dirty="0" smtClean="0">
                <a:latin typeface="金梅美眉美工國際碼" pitchFamily="49" charset="-120"/>
                <a:ea typeface="金梅美眉美工國際碼" pitchFamily="49" charset="-120"/>
              </a:rPr>
              <a:t>-</a:t>
            </a:r>
            <a:r>
              <a:rPr lang="zh-TW" altLang="en-US" b="1" dirty="0" smtClean="0">
                <a:latin typeface="金梅美眉美工國際碼" pitchFamily="49" charset="-120"/>
                <a:ea typeface="金梅美眉美工國際碼" pitchFamily="49" charset="-120"/>
              </a:rPr>
              <a:t>健康園地 </a:t>
            </a:r>
            <a:r>
              <a:rPr lang="en-US" b="1" dirty="0" smtClean="0">
                <a:latin typeface="金梅美眉美工國際碼" pitchFamily="49" charset="-120"/>
                <a:ea typeface="金梅美眉美工國際碼" pitchFamily="49" charset="-120"/>
              </a:rPr>
              <a:t>(Veggie Farm)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50180" name="Picture 2" descr="C:\furjen\LSA\organic garden project\8-10-11.bmp"/>
          <p:cNvPicPr>
            <a:picLocks noGrp="1" noChangeAspect="1" noChangeArrowheads="1"/>
          </p:cNvPicPr>
          <p:nvPr>
            <p:ph sz="quarter" idx="1"/>
            <p:custDataLst>
              <p:tags r:id="rId4"/>
            </p:custDataLst>
          </p:nvPr>
        </p:nvPicPr>
        <p:blipFill>
          <a:blip r:embed="rId8" cstate="print"/>
          <a:srcRect/>
          <a:stretch>
            <a:fillRect/>
          </a:stretch>
        </p:blipFill>
        <p:spPr>
          <a:xfrm>
            <a:off x="468313" y="1196974"/>
            <a:ext cx="8208143" cy="2880097"/>
          </a:xfrm>
          <a:noFill/>
        </p:spPr>
      </p:pic>
      <p:pic>
        <p:nvPicPr>
          <p:cNvPr id="50181" name="Picture 2" descr="Y:\DCIM\101MSDCF\DSC03549.JPG"/>
          <p:cNvPicPr>
            <a:picLocks noGrp="1" noChangeAspect="1" noChangeArrowheads="1"/>
          </p:cNvPicPr>
          <p:nvPr>
            <p:ph sz="quarter" idx="3"/>
            <p:custDataLst>
              <p:tags r:id="rId5"/>
            </p:custDataLst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468313" y="4221088"/>
            <a:ext cx="3913187" cy="2314650"/>
          </a:xfrm>
        </p:spPr>
      </p:pic>
      <p:pic>
        <p:nvPicPr>
          <p:cNvPr id="50182" name="Picture 2" descr="C:\l &amp; s\organi farm project\New Folder\bean &amp; tomato.JPG"/>
          <p:cNvPicPr>
            <a:picLocks noGrp="1" noChangeAspect="1" noChangeArrowheads="1"/>
          </p:cNvPicPr>
          <p:nvPr>
            <p:ph sz="quarter" idx="4"/>
            <p:custDataLst>
              <p:tags r:id="rId6"/>
            </p:custDataLst>
          </p:nvPr>
        </p:nvPicPr>
        <p:blipFill>
          <a:blip r:embed="rId10" cstate="print"/>
          <a:srcRect/>
          <a:stretch>
            <a:fillRect/>
          </a:stretch>
        </p:blipFill>
        <p:spPr>
          <a:xfrm>
            <a:off x="4427538" y="4221089"/>
            <a:ext cx="4222750" cy="2303536"/>
          </a:xfr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advClick="0" advTm="6000">
        <p14:flash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标题 1"/>
          <p:cNvSpPr>
            <a:spLocks noGrp="1"/>
          </p:cNvSpPr>
          <p:nvPr>
            <p:ph type="title" idx="4294967295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endParaRPr lang="zh-CN" altLang="en-US" smtClean="0">
              <a:ea typeface="SimSun" pitchFamily="2" charset="-122"/>
            </a:endParaRPr>
          </a:p>
        </p:txBody>
      </p:sp>
      <p:pic>
        <p:nvPicPr>
          <p:cNvPr id="6147" name="内容占位符 3" descr="PDVD_018.JPG"/>
          <p:cNvPicPr>
            <a:picLocks noGrp="1" noChangeAspect="1"/>
          </p:cNvPicPr>
          <p:nvPr>
            <p:ph idx="4294967295"/>
            <p:custDataLst>
              <p:tags r:id="rId3"/>
            </p:custDataLst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-285750" y="-357188"/>
            <a:ext cx="9429750" cy="7215188"/>
          </a:xfrm>
        </p:spPr>
      </p:pic>
      <p:sp>
        <p:nvSpPr>
          <p:cNvPr id="6148" name="Rectangle 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0" y="214313"/>
            <a:ext cx="9144000" cy="1785937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r>
              <a:rPr lang="en-US" altLang="zh-CN" sz="4800" b="1" dirty="0"/>
              <a:t>Light and Salt Association</a:t>
            </a:r>
          </a:p>
          <a:p>
            <a:pPr algn="ctr"/>
            <a:r>
              <a:rPr lang="en-US" altLang="zh-CN" sz="4800" b="1" dirty="0"/>
              <a:t>Cancer Support Network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2" descr="C:\l &amp; s\organi farm project\New Folder\DSC03547.JPG"/>
          <p:cNvPicPr>
            <a:picLocks noGrp="1" noChangeAspect="1" noChangeArrowheads="1"/>
          </p:cNvPicPr>
          <p:nvPr>
            <p:ph sz="quarter" idx="1"/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179388" y="620688"/>
            <a:ext cx="3960564" cy="3149625"/>
          </a:xfrm>
        </p:spPr>
      </p:pic>
      <p:pic>
        <p:nvPicPr>
          <p:cNvPr id="51204" name="Picture 2" descr="C:\l &amp; s\organi farm project\New Folder\DSC03555.JPG"/>
          <p:cNvPicPr>
            <a:picLocks noGrp="1" noChangeAspect="1" noChangeArrowheads="1"/>
          </p:cNvPicPr>
          <p:nvPr>
            <p:ph sz="quarter" idx="2"/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>
          <a:xfrm>
            <a:off x="4265613" y="692696"/>
            <a:ext cx="4483100" cy="3077617"/>
          </a:xfrm>
        </p:spPr>
      </p:pic>
      <p:pic>
        <p:nvPicPr>
          <p:cNvPr id="51205" name="Picture 2" descr="C:\l &amp; s\organi farm project\New Folder\DSC03632.JPG"/>
          <p:cNvPicPr>
            <a:picLocks noGrp="1" noChangeAspect="1" noChangeArrowheads="1"/>
          </p:cNvPicPr>
          <p:nvPr>
            <p:ph sz="quarter" idx="3"/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4355976" y="3933825"/>
            <a:ext cx="4537199" cy="2808288"/>
          </a:xfrm>
        </p:spPr>
      </p:pic>
      <p:pic>
        <p:nvPicPr>
          <p:cNvPr id="51206" name="Picture 3" descr="Y:\DCIM\101MSDCF\DSC03752.JPG"/>
          <p:cNvPicPr>
            <a:picLocks noGrp="1" noChangeAspect="1" noChangeArrowheads="1"/>
          </p:cNvPicPr>
          <p:nvPr>
            <p:ph sz="quarter" idx="4"/>
            <p:custDataLst>
              <p:tags r:id="rId5"/>
            </p:custDataLst>
          </p:nvPr>
        </p:nvPicPr>
        <p:blipFill>
          <a:blip r:embed="rId10" cstate="print"/>
          <a:srcRect/>
          <a:stretch>
            <a:fillRect/>
          </a:stretch>
        </p:blipFill>
        <p:spPr>
          <a:xfrm>
            <a:off x="323850" y="3922713"/>
            <a:ext cx="3887788" cy="2674937"/>
          </a:xfr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 advClick="0" advTm="6000">
        <p14:doors dir="vert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2" descr="Y:\DCIM\101MSDCF\DSC03774.JPG"/>
          <p:cNvPicPr>
            <a:picLocks noGrp="1" noChangeAspect="1" noChangeArrowheads="1"/>
          </p:cNvPicPr>
          <p:nvPr>
            <p:ph idx="1"/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0" y="1"/>
            <a:ext cx="4355976" cy="3429000"/>
          </a:xfrm>
        </p:spPr>
      </p:pic>
      <p:pic>
        <p:nvPicPr>
          <p:cNvPr id="53252" name="Picture 2" descr="C:\furjen\LSA\organic garden project\8-14-12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" y="3645024"/>
            <a:ext cx="4427984" cy="3401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2" descr="C:\furjen\LSA\organic garden project\8-14-11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1999" y="3573015"/>
            <a:ext cx="4752529" cy="3473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2" descr="C:\furjen\LSA\organic garden project\8-14-7.b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0" y="0"/>
            <a:ext cx="4703763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 advClick="0" advTm="6000">
        <p14:doors dir="vert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2" descr="C:\furjen\LSA\organic garden project\8-19-2.JPG"/>
          <p:cNvPicPr>
            <a:picLocks noGrp="1" noChangeAspect="1" noChangeArrowheads="1"/>
          </p:cNvPicPr>
          <p:nvPr>
            <p:ph idx="1"/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467544" y="260648"/>
            <a:ext cx="3975100" cy="2981325"/>
          </a:xfrm>
          <a:noFill/>
        </p:spPr>
      </p:pic>
      <p:pic>
        <p:nvPicPr>
          <p:cNvPr id="54276" name="Picture 3" descr="C:\furjen\LSA\organic garden project\picture 4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51387" y="0"/>
            <a:ext cx="4392613" cy="355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4" descr="C:\furjen\LSA\organic garden project\8-19-3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8" name="Picture 5" descr="C:\furjen\LSA\organic garden project\8-19-8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88024" y="3645024"/>
            <a:ext cx="4355976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 advClick="0" advTm="6000">
        <p14:doors dir="vert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55299" name="Picture 2"/>
          <p:cNvPicPr>
            <a:picLocks noGrp="1" noChangeAspect="1" noChangeArrowheads="1"/>
          </p:cNvPicPr>
          <p:nvPr>
            <p:ph idx="1"/>
            <p:custDataLst>
              <p:tags r:id="rId3"/>
            </p:custDataLst>
          </p:nvPr>
        </p:nvPicPr>
        <p:blipFill>
          <a:blip r:embed="rId11" cstate="print"/>
          <a:srcRect/>
          <a:stretch>
            <a:fillRect/>
          </a:stretch>
        </p:blipFill>
        <p:spPr>
          <a:xfrm>
            <a:off x="0" y="0"/>
            <a:ext cx="4355976" cy="2428875"/>
          </a:xfrm>
          <a:noFill/>
        </p:spPr>
      </p:pic>
      <p:pic>
        <p:nvPicPr>
          <p:cNvPr id="55300" name="Picture 3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27984" y="0"/>
            <a:ext cx="4716017" cy="2935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4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79388" y="2492897"/>
            <a:ext cx="4176588" cy="2491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2" name="Picture 5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4448175"/>
            <a:ext cx="268605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6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771801" y="4652962"/>
            <a:ext cx="3946500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4" name="Picture 7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427984" y="1484784"/>
            <a:ext cx="4392686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5" name="Picture 8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762750" y="4221163"/>
            <a:ext cx="2381250" cy="26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 advClick="0" advTm="6000">
        <p14:doors dir="vert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  <p:custDataLst>
              <p:tags r:id="rId2"/>
            </p:custDataLst>
          </p:nvPr>
        </p:nvSpPr>
        <p:spPr>
          <a:xfrm>
            <a:off x="219075" y="908720"/>
            <a:ext cx="8924925" cy="1584176"/>
          </a:xfrm>
        </p:spPr>
        <p:txBody>
          <a:bodyPr/>
          <a:lstStyle/>
          <a:p>
            <a:r>
              <a:rPr lang="zh-TW" altLang="en-US" sz="6000" b="1" dirty="0" smtClean="0">
                <a:solidFill>
                  <a:srgbClr val="FFC000"/>
                </a:solidFill>
                <a:ea typeface="新細明體" pitchFamily="18" charset="-120"/>
              </a:rPr>
              <a:t>社區關懷 </a:t>
            </a:r>
            <a:r>
              <a:rPr lang="en-US" altLang="zh-TW" sz="6000" b="1" dirty="0" smtClean="0">
                <a:solidFill>
                  <a:srgbClr val="FFC000"/>
                </a:solidFill>
                <a:ea typeface="新細明體" pitchFamily="18" charset="-120"/>
              </a:rPr>
              <a:t/>
            </a:r>
            <a:br>
              <a:rPr lang="en-US" altLang="zh-TW" sz="6000" b="1" dirty="0" smtClean="0">
                <a:solidFill>
                  <a:srgbClr val="FFC000"/>
                </a:solidFill>
                <a:ea typeface="新細明體" pitchFamily="18" charset="-120"/>
              </a:rPr>
            </a:br>
            <a:r>
              <a:rPr lang="en-US" altLang="zh-TW" sz="6000" b="1" dirty="0" smtClean="0">
                <a:solidFill>
                  <a:srgbClr val="FFC000"/>
                </a:solidFill>
                <a:ea typeface="新細明體" pitchFamily="18" charset="-120"/>
              </a:rPr>
              <a:t>(Community Services)</a:t>
            </a:r>
            <a:r>
              <a:rPr lang="en-US" sz="6000" b="1" dirty="0" smtClean="0">
                <a:solidFill>
                  <a:srgbClr val="FFC000"/>
                </a:solidFill>
              </a:rPr>
              <a:t/>
            </a:r>
            <a:br>
              <a:rPr lang="en-US" sz="6000" b="1" dirty="0" smtClean="0">
                <a:solidFill>
                  <a:srgbClr val="FFC000"/>
                </a:solidFill>
              </a:rPr>
            </a:br>
            <a:endParaRPr lang="en-US" sz="6000" dirty="0" smtClean="0">
              <a:solidFill>
                <a:srgbClr val="FFC000"/>
              </a:solidFill>
            </a:endParaRPr>
          </a:p>
        </p:txBody>
      </p:sp>
      <p:pic>
        <p:nvPicPr>
          <p:cNvPr id="3" name="Picture 2" descr="C:\furjen\LSA\newsletter\2011\november\Clothing Drive 2011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2708920"/>
            <a:ext cx="7840166" cy="372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Click="0" advTm="6000">
        <p14:vortex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2"/>
            <p:custDataLst>
              <p:tags r:id="rId2"/>
            </p:custDataLst>
          </p:nvPr>
        </p:nvSpPr>
        <p:spPr>
          <a:xfrm>
            <a:off x="6084168" y="764703"/>
            <a:ext cx="2232248" cy="1944217"/>
          </a:xfrm>
        </p:spPr>
        <p:txBody>
          <a:bodyPr/>
          <a:lstStyle/>
          <a:p>
            <a:pPr>
              <a:buNone/>
            </a:pPr>
            <a:r>
              <a:rPr lang="zh-TW" altLang="en-US" sz="2000" b="1" i="1" dirty="0" smtClean="0"/>
              <a:t>    </a:t>
            </a:r>
            <a:r>
              <a:rPr lang="zh-TW" altLang="en-US" sz="2400" b="1" i="1" dirty="0" smtClean="0"/>
              <a:t>休士頓基督教團體聯合發起  </a:t>
            </a:r>
            <a:r>
              <a:rPr lang="en-US" sz="2400" b="1" i="1" dirty="0" smtClean="0"/>
              <a:t>“</a:t>
            </a:r>
            <a:r>
              <a:rPr lang="en-US" sz="2400" b="1" i="1" dirty="0" err="1" smtClean="0"/>
              <a:t>日本地震及海嘯”賑災籌款</a:t>
            </a:r>
            <a:r>
              <a:rPr lang="en-US" sz="2400" b="1" i="1" dirty="0" smtClean="0"/>
              <a:t> (</a:t>
            </a:r>
            <a:r>
              <a:rPr lang="en-US" sz="2000" b="1" i="1" dirty="0" smtClean="0"/>
              <a:t>Participated in Japanese earthquake relief efforts)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7" name="Content Placeholder 6" descr="viewer  juankuan"/>
          <p:cNvPicPr>
            <a:picLocks noGrp="1"/>
          </p:cNvPicPr>
          <p:nvPr>
            <p:ph sz="quarter" idx="1"/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404664"/>
            <a:ext cx="5760640" cy="352839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Content Placeholder 9"/>
          <p:cNvSpPr>
            <a:spLocks noGrp="1"/>
          </p:cNvSpPr>
          <p:nvPr>
            <p:ph sz="quarter" idx="3"/>
            <p:custDataLst>
              <p:tags r:id="rId4"/>
            </p:custDataLst>
          </p:nvPr>
        </p:nvSpPr>
        <p:spPr>
          <a:xfrm>
            <a:off x="467544" y="3922713"/>
            <a:ext cx="3744415" cy="2386607"/>
          </a:xfrm>
        </p:spPr>
        <p:txBody>
          <a:bodyPr/>
          <a:lstStyle/>
          <a:p>
            <a:endParaRPr lang="en-US" altLang="zh-TW" b="1" dirty="0" smtClean="0"/>
          </a:p>
          <a:p>
            <a:pPr>
              <a:buNone/>
            </a:pPr>
            <a:r>
              <a:rPr lang="zh-TW" altLang="en-US" sz="2400" b="1" i="1" dirty="0" smtClean="0"/>
              <a:t>    陈文律师 </a:t>
            </a:r>
            <a:r>
              <a:rPr lang="en-US" altLang="zh-TW" sz="2400" i="1" dirty="0" smtClean="0"/>
              <a:t>(</a:t>
            </a:r>
            <a:r>
              <a:rPr lang="en-US" sz="2400" i="1" dirty="0" smtClean="0"/>
              <a:t>Jessica W. Chen) </a:t>
            </a:r>
            <a:r>
              <a:rPr lang="zh-TW" altLang="en-US" sz="2400" i="1" dirty="0" smtClean="0"/>
              <a:t>提供免费法律咨询 </a:t>
            </a:r>
            <a:r>
              <a:rPr lang="en-US" altLang="zh-TW" sz="2400" i="1" dirty="0" smtClean="0"/>
              <a:t>(Free legal consultation, every Tuesday)</a:t>
            </a:r>
            <a:endParaRPr lang="en-US" sz="2400" i="1" dirty="0" smtClean="0"/>
          </a:p>
          <a:p>
            <a:endParaRPr lang="en-US" dirty="0"/>
          </a:p>
        </p:txBody>
      </p:sp>
      <p:pic>
        <p:nvPicPr>
          <p:cNvPr id="11" name="Content Placeholder 6"/>
          <p:cNvPicPr>
            <a:picLocks noGrp="1"/>
          </p:cNvPicPr>
          <p:nvPr>
            <p:ph sz="quarter" idx="4"/>
            <p:custDataLst>
              <p:tags r:id="rId5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27984" y="3933056"/>
            <a:ext cx="4176464" cy="2924944"/>
          </a:xfrm>
          <a:prstGeom prst="rect">
            <a:avLst/>
          </a:prstGeom>
          <a:noFill/>
          <a:ln w="31750" algn="in">
            <a:solidFill>
              <a:srgbClr val="CC6600"/>
            </a:solidFill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6000">
        <p14:ferris dir="l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2" descr="E:\LSA Documents\LSA Pictures 照片\2011\101MSDCF\DSC03662.JPG"/>
          <p:cNvPicPr>
            <a:picLocks noGrp="1" noChangeAspect="1" noChangeArrowheads="1"/>
          </p:cNvPicPr>
          <p:nvPr>
            <p:ph sz="quarter" idx="1"/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251520" y="0"/>
            <a:ext cx="5040560" cy="3717032"/>
          </a:xfrm>
          <a:noFill/>
        </p:spPr>
      </p:pic>
      <p:pic>
        <p:nvPicPr>
          <p:cNvPr id="59397" name="Picture 3" descr="E:\LSA Documents\LSA Pictures 照片\2011\101MSDCF\DSC03671.JPG"/>
          <p:cNvPicPr>
            <a:picLocks noGrp="1" noChangeAspect="1" noChangeArrowheads="1"/>
          </p:cNvPicPr>
          <p:nvPr>
            <p:ph sz="quarter" idx="3"/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827584" y="3861048"/>
            <a:ext cx="7344816" cy="2996952"/>
          </a:xfrm>
          <a:noFill/>
        </p:spPr>
      </p:pic>
      <p:sp>
        <p:nvSpPr>
          <p:cNvPr id="10" name="Rectangle 9"/>
          <p:cNvSpPr/>
          <p:nvPr>
            <p:custDataLst>
              <p:tags r:id="rId4"/>
            </p:custDataLst>
          </p:nvPr>
        </p:nvSpPr>
        <p:spPr>
          <a:xfrm>
            <a:off x="5436096" y="1052736"/>
            <a:ext cx="30963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943350" algn="l"/>
              </a:tabLst>
            </a:pPr>
            <a:r>
              <a:rPr lang="en-US" altLang="zh-TW" sz="2400" b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zh-TW" altLang="en-US" sz="2400" b="1" dirty="0" smtClean="0">
                <a:latin typeface="新細明體" pitchFamily="18" charset="-120"/>
                <a:cs typeface="Times New Roman" pitchFamily="18" charset="0"/>
              </a:rPr>
              <a:t>月</a:t>
            </a:r>
            <a:r>
              <a:rPr lang="en-US" altLang="zh-TW" sz="24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zh-TW" altLang="en-US" sz="2400" b="1" dirty="0" smtClean="0">
                <a:latin typeface="新細明體" pitchFamily="18" charset="-120"/>
                <a:cs typeface="Times New Roman" pitchFamily="18" charset="0"/>
              </a:rPr>
              <a:t>日，光鹽社</a:t>
            </a:r>
            <a:r>
              <a:rPr lang="en-US" altLang="zh-TW" sz="2400" b="1" dirty="0" smtClean="0">
                <a:latin typeface="新細明體" pitchFamily="18" charset="-120"/>
                <a:cs typeface="Times New Roman" pitchFamily="18" charset="0"/>
              </a:rPr>
              <a:t>10</a:t>
            </a:r>
            <a:r>
              <a:rPr lang="zh-TW" altLang="en-US" sz="2400" b="1" dirty="0" smtClean="0">
                <a:latin typeface="新細明體" pitchFamily="18" charset="-120"/>
                <a:cs typeface="Times New Roman" pitchFamily="18" charset="0"/>
              </a:rPr>
              <a:t>多位義工和</a:t>
            </a:r>
            <a:r>
              <a:rPr lang="zh-TW" altLang="en-US" sz="2400" dirty="0" smtClean="0"/>
              <a:t>手</a:t>
            </a:r>
            <a:r>
              <a:rPr lang="zh-TW" altLang="en-US" sz="2400" b="1" dirty="0" smtClean="0">
                <a:latin typeface="新細明體" pitchFamily="18" charset="-120"/>
                <a:cs typeface="Times New Roman" pitchFamily="18" charset="0"/>
              </a:rPr>
              <a:t>鈴隊協助 愛心組織 </a:t>
            </a:r>
            <a:r>
              <a:rPr lang="en-US" altLang="zh-TW" sz="2400" b="1" dirty="0" smtClean="0">
                <a:latin typeface="新細明體" pitchFamily="18" charset="-120"/>
                <a:cs typeface="Times New Roman" pitchFamily="18" charset="0"/>
              </a:rPr>
              <a:t>(</a:t>
            </a:r>
            <a:r>
              <a:rPr lang="en-US" altLang="zh-TW" sz="2400" b="1" dirty="0" smtClean="0">
                <a:latin typeface="MS Mincho" pitchFamily="49" charset="-128"/>
                <a:cs typeface="Times New Roman" pitchFamily="18" charset="0"/>
              </a:rPr>
              <a:t>CARE)</a:t>
            </a:r>
            <a:r>
              <a:rPr lang="zh-TW" sz="2400" b="1" dirty="0" smtClean="0">
                <a:latin typeface="新細明體" pitchFamily="18" charset="-120"/>
                <a:cs typeface="Times New Roman" pitchFamily="18" charset="0"/>
              </a:rPr>
              <a:t> 籌款購買學用品</a:t>
            </a:r>
            <a:r>
              <a:rPr lang="en-US" altLang="zh-TW" sz="2400" b="1" dirty="0" smtClean="0">
                <a:latin typeface="新細明體" pitchFamily="18" charset="-120"/>
                <a:cs typeface="Times New Roman" pitchFamily="18" charset="0"/>
              </a:rPr>
              <a:t> </a:t>
            </a:r>
            <a:r>
              <a:rPr lang="en-US" altLang="zh-TW" sz="2000" b="1" dirty="0" smtClean="0">
                <a:latin typeface="新細明體" pitchFamily="18" charset="-120"/>
                <a:cs typeface="Times New Roman" pitchFamily="18" charset="0"/>
              </a:rPr>
              <a:t>(Participated in fundraising event for CARE-Chinese American Relief  Efforts)</a:t>
            </a:r>
            <a:r>
              <a:rPr lang="zh-TW" sz="2400" b="1" dirty="0" smtClean="0">
                <a:latin typeface="新細明體" pitchFamily="18" charset="-120"/>
                <a:cs typeface="Times New Roman" pitchFamily="18" charset="0"/>
              </a:rPr>
              <a:t>。</a:t>
            </a:r>
            <a:endParaRPr lang="zh-TW" sz="2400" b="1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6000">
        <p14:ferris dir="l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" y="142875"/>
            <a:ext cx="8892480" cy="85725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 b="1" dirty="0"/>
              <a:t>Publications  (</a:t>
            </a:r>
            <a:r>
              <a:rPr lang="zh-TW" altLang="en-US" sz="2800" b="1" dirty="0"/>
              <a:t>出版物</a:t>
            </a:r>
            <a:r>
              <a:rPr lang="en-US" altLang="zh-TW" sz="2800" b="1" dirty="0"/>
              <a:t>)</a:t>
            </a:r>
            <a:endParaRPr lang="en-US" sz="2800" b="1" dirty="0"/>
          </a:p>
          <a:p>
            <a:pPr algn="ctr"/>
            <a:r>
              <a:rPr lang="en-US" sz="2200" b="1" dirty="0"/>
              <a:t>(Website, Monthly Newsletter, Bilingual Educational Materials)</a:t>
            </a:r>
          </a:p>
        </p:txBody>
      </p:sp>
      <p:pic>
        <p:nvPicPr>
          <p:cNvPr id="62467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512" y="1052737"/>
            <a:ext cx="2736304" cy="2880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3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56176" y="1124745"/>
            <a:ext cx="280831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7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9512" y="4077072"/>
            <a:ext cx="2664296" cy="2644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0" name="Picture 2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987824" y="3933056"/>
            <a:ext cx="2141984" cy="2788915"/>
          </a:xfrm>
          <a:prstGeom prst="rect">
            <a:avLst/>
          </a:prstGeom>
          <a:noFill/>
          <a:ln w="12700" algn="in">
            <a:solidFill>
              <a:srgbClr val="CC9900"/>
            </a:solidFill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fld id="{F05B954E-DE93-4BEA-814B-4E44D6860C31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pic>
        <p:nvPicPr>
          <p:cNvPr id="62472" name="Picture 8" descr="img061[1]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059832" y="1124744"/>
            <a:ext cx="2952328" cy="266429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6" name="Picture 2" descr="md anderson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292080" y="4005064"/>
            <a:ext cx="3744416" cy="2708920"/>
          </a:xfrm>
          <a:prstGeom prst="rect">
            <a:avLst/>
          </a:prstGeom>
          <a:noFill/>
          <a:ln w="50800" algn="in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8000">
        <p14:ferris dir="l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" y="0"/>
            <a:ext cx="9144000" cy="6130925"/>
          </a:xfrm>
        </p:spPr>
        <p:txBody>
          <a:bodyPr/>
          <a:lstStyle/>
          <a:p>
            <a:pPr lvl="1" eaLnBrk="1" hangingPunct="1">
              <a:buFont typeface="Wingdings" pitchFamily="2" charset="2"/>
              <a:buNone/>
              <a:defRPr/>
            </a:pPr>
            <a:r>
              <a:rPr lang="en-US" altLang="zh-CN" sz="3200" b="1" dirty="0" smtClean="0">
                <a:ea typeface="SimSun" pitchFamily="2" charset="-122"/>
              </a:rPr>
              <a:t>Funders (</a:t>
            </a:r>
            <a:r>
              <a:rPr lang="zh-TW" altLang="en-US" sz="3200" b="1" dirty="0" smtClean="0">
                <a:ea typeface="SimSun" pitchFamily="2" charset="-122"/>
              </a:rPr>
              <a:t>計劃補助機構</a:t>
            </a:r>
            <a:r>
              <a:rPr lang="en-US" altLang="zh-TW" sz="3200" b="1" dirty="0" smtClean="0">
                <a:ea typeface="SimSun" pitchFamily="2" charset="-122"/>
              </a:rPr>
              <a:t>)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en-US" altLang="zh-TW" sz="1000" b="1" dirty="0" smtClean="0">
              <a:ea typeface="SimSun" pitchFamily="2" charset="-122"/>
            </a:endParaRPr>
          </a:p>
          <a:p>
            <a:pPr eaLnBrk="1" hangingPunct="1">
              <a:lnSpc>
                <a:spcPts val="2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US" altLang="zh-CN" b="1" dirty="0" smtClean="0">
                <a:ea typeface="SimSun" pitchFamily="2" charset="-122"/>
              </a:rPr>
              <a:t> </a:t>
            </a:r>
          </a:p>
          <a:p>
            <a:pPr lvl="1" eaLnBrk="1" hangingPunct="1">
              <a:buFont typeface="Wingdings" pitchFamily="2" charset="2"/>
              <a:buChar char="Ø"/>
              <a:defRPr/>
            </a:pPr>
            <a:r>
              <a:rPr lang="en-US" altLang="zh-CN" sz="2000" dirty="0" smtClean="0">
                <a:ea typeface="SimSun" pitchFamily="2" charset="-122"/>
              </a:rPr>
              <a:t>Susan G. Komen-Houston Affiliate</a:t>
            </a:r>
          </a:p>
          <a:p>
            <a:pPr lvl="1" eaLnBrk="1" hangingPunct="1">
              <a:buFont typeface="Wingdings" pitchFamily="2" charset="2"/>
              <a:buChar char="Ø"/>
              <a:defRPr/>
            </a:pPr>
            <a:r>
              <a:rPr lang="en-US" altLang="zh-CN" sz="2000" dirty="0" smtClean="0">
                <a:ea typeface="SimSun" pitchFamily="2" charset="-122"/>
              </a:rPr>
              <a:t>Cancer Prevention &amp; Research Institute of Texas</a:t>
            </a:r>
          </a:p>
          <a:p>
            <a:pPr lvl="1" eaLnBrk="1" hangingPunct="1">
              <a:buFont typeface="Wingdings" pitchFamily="2" charset="2"/>
              <a:buChar char="Ø"/>
              <a:defRPr/>
            </a:pPr>
            <a:r>
              <a:rPr lang="en-US" altLang="zh-CN" sz="2000" dirty="0" smtClean="0">
                <a:ea typeface="SimSun" pitchFamily="2" charset="-122"/>
              </a:rPr>
              <a:t> Asian American Health Coalition/Hope Clinic</a:t>
            </a:r>
          </a:p>
          <a:p>
            <a:pPr lvl="1" eaLnBrk="1" hangingPunct="1">
              <a:buFont typeface="Wingdings" pitchFamily="2" charset="2"/>
              <a:buChar char="Ø"/>
              <a:defRPr/>
            </a:pPr>
            <a:r>
              <a:rPr lang="en-US" altLang="zh-CN" sz="2000" dirty="0" smtClean="0">
                <a:ea typeface="SimSun" pitchFamily="2" charset="-122"/>
              </a:rPr>
              <a:t>City of Houston, through Houston Foundation</a:t>
            </a:r>
          </a:p>
          <a:p>
            <a:pPr lvl="1" eaLnBrk="1" hangingPunct="1">
              <a:buFont typeface="Wingdings" pitchFamily="2" charset="2"/>
              <a:buChar char="Ø"/>
              <a:defRPr/>
            </a:pPr>
            <a:r>
              <a:rPr lang="en-US" altLang="zh-CN" sz="2000" dirty="0" smtClean="0">
                <a:ea typeface="SimSun" pitchFamily="2" charset="-122"/>
              </a:rPr>
              <a:t>Chinese American Relief Efforts (CARE)</a:t>
            </a:r>
          </a:p>
          <a:p>
            <a:pPr lvl="1" eaLnBrk="1" hangingPunct="1">
              <a:buFont typeface="Wingdings" pitchFamily="2" charset="2"/>
              <a:buChar char="Ø"/>
              <a:defRPr/>
            </a:pPr>
            <a:r>
              <a:rPr lang="en-US" altLang="zh-CN" sz="2000" dirty="0" smtClean="0">
                <a:ea typeface="SimSun" pitchFamily="2" charset="-122"/>
              </a:rPr>
              <a:t>Chinese Community Center-Senior Employment Program</a:t>
            </a:r>
          </a:p>
          <a:p>
            <a:pPr lvl="1" eaLnBrk="1" hangingPunct="1">
              <a:buFont typeface="Wingdings" pitchFamily="2" charset="2"/>
              <a:buChar char="Ø"/>
              <a:defRPr/>
            </a:pPr>
            <a:r>
              <a:rPr lang="en-US" altLang="zh-CN" sz="2000" dirty="0" smtClean="0">
                <a:ea typeface="SimSun" pitchFamily="2" charset="-122"/>
              </a:rPr>
              <a:t>United Way </a:t>
            </a:r>
          </a:p>
          <a:p>
            <a:pPr lvl="1" eaLnBrk="1" hangingPunct="1">
              <a:buFont typeface="Wingdings" pitchFamily="2" charset="2"/>
              <a:buChar char="Ø"/>
              <a:defRPr/>
            </a:pPr>
            <a:r>
              <a:rPr lang="en-US" altLang="zh-CN" sz="2000" dirty="0" smtClean="0">
                <a:ea typeface="SimSun" pitchFamily="2" charset="-122"/>
              </a:rPr>
              <a:t>Asian Cancer Council</a:t>
            </a:r>
          </a:p>
          <a:p>
            <a:pPr lvl="1" eaLnBrk="1" hangingPunct="1">
              <a:buFont typeface="Wingdings" pitchFamily="2" charset="2"/>
              <a:buChar char="Ø"/>
              <a:defRPr/>
            </a:pPr>
            <a:r>
              <a:rPr lang="en-US" altLang="zh-CN" sz="2000" dirty="0" smtClean="0">
                <a:ea typeface="SimSun" pitchFamily="2" charset="-122"/>
              </a:rPr>
              <a:t>The Lymphoma and Leukemia Society</a:t>
            </a:r>
          </a:p>
          <a:p>
            <a:pPr lvl="1" eaLnBrk="1" hangingPunct="1">
              <a:buFont typeface="Wingdings" pitchFamily="2" charset="2"/>
              <a:buChar char="Ø"/>
              <a:defRPr/>
            </a:pPr>
            <a:r>
              <a:rPr lang="en-US" altLang="zh-CN" sz="2000" dirty="0" smtClean="0">
                <a:ea typeface="SimSun" pitchFamily="2" charset="-122"/>
              </a:rPr>
              <a:t>Houston Chinese Church</a:t>
            </a:r>
          </a:p>
          <a:p>
            <a:pPr lvl="1" eaLnBrk="1" hangingPunct="1">
              <a:buFont typeface="Wingdings" pitchFamily="2" charset="2"/>
              <a:buChar char="Ø"/>
              <a:defRPr/>
            </a:pPr>
            <a:r>
              <a:rPr lang="en-US" altLang="zh-CN" sz="2000" dirty="0" smtClean="0">
                <a:ea typeface="SimSun" pitchFamily="2" charset="-122"/>
              </a:rPr>
              <a:t>Fort Bend Community Church</a:t>
            </a:r>
          </a:p>
          <a:p>
            <a:pPr lvl="1" eaLnBrk="1" hangingPunct="1">
              <a:buFont typeface="Wingdings" pitchFamily="2" charset="2"/>
              <a:buChar char="Ø"/>
              <a:defRPr/>
            </a:pPr>
            <a:r>
              <a:rPr lang="en-US" altLang="zh-CN" sz="2000" dirty="0" smtClean="0">
                <a:ea typeface="SimSun" pitchFamily="2" charset="-122"/>
              </a:rPr>
              <a:t>West Houston Chinese Church</a:t>
            </a:r>
          </a:p>
          <a:p>
            <a:pPr lvl="1" eaLnBrk="1" hangingPunct="1">
              <a:buFont typeface="Wingdings" pitchFamily="2" charset="2"/>
              <a:buChar char="Ø"/>
              <a:defRPr/>
            </a:pPr>
            <a:r>
              <a:rPr lang="en-US" altLang="zh-CN" sz="2000" dirty="0" smtClean="0">
                <a:ea typeface="SimSun" pitchFamily="2" charset="-122"/>
              </a:rPr>
              <a:t>Chinese Baptist Church</a:t>
            </a:r>
          </a:p>
          <a:p>
            <a:pPr lvl="1" eaLnBrk="1" hangingPunct="1">
              <a:buFont typeface="Wingdings" pitchFamily="2" charset="2"/>
              <a:buChar char="Ø"/>
              <a:defRPr/>
            </a:pPr>
            <a:r>
              <a:rPr lang="en-US" altLang="zh-CN" sz="2000" dirty="0" smtClean="0">
                <a:ea typeface="SimSun" pitchFamily="2" charset="-122"/>
              </a:rPr>
              <a:t> </a:t>
            </a:r>
            <a:r>
              <a:rPr lang="en-US" altLang="zh-CN" sz="2000" dirty="0" err="1" smtClean="0">
                <a:ea typeface="SimSun" pitchFamily="2" charset="-122"/>
              </a:rPr>
              <a:t>Tallowood</a:t>
            </a:r>
            <a:r>
              <a:rPr lang="en-US" altLang="zh-CN" sz="2000" dirty="0" smtClean="0">
                <a:ea typeface="SimSun" pitchFamily="2" charset="-122"/>
              </a:rPr>
              <a:t> Chinese  Baptist Church</a:t>
            </a:r>
          </a:p>
          <a:p>
            <a:pPr lvl="1" eaLnBrk="1" hangingPunct="1">
              <a:buFont typeface="Wingdings" pitchFamily="2" charset="2"/>
              <a:buChar char="Ø"/>
              <a:defRPr/>
            </a:pPr>
            <a:r>
              <a:rPr lang="en-US" altLang="zh-CN" sz="2000" dirty="0" smtClean="0">
                <a:ea typeface="SimSun" pitchFamily="2" charset="-122"/>
              </a:rPr>
              <a:t>Northwest Chinese Baptist Church</a:t>
            </a:r>
          </a:p>
          <a:p>
            <a:pPr lvl="1" eaLnBrk="1" hangingPunct="1">
              <a:buFont typeface="Wingdings" pitchFamily="2" charset="2"/>
              <a:buChar char="Ø"/>
              <a:defRPr/>
            </a:pPr>
            <a:endParaRPr lang="en-US" altLang="zh-CN" sz="2000" dirty="0" smtClean="0">
              <a:ea typeface="SimSun" pitchFamily="2" charset="-122"/>
            </a:endParaRPr>
          </a:p>
          <a:p>
            <a:pPr eaLnBrk="1" hangingPunct="1">
              <a:buFont typeface="Wingdings" pitchFamily="2" charset="2"/>
              <a:buChar char="Ø"/>
              <a:defRPr/>
            </a:pPr>
            <a:endParaRPr lang="en-US" altLang="zh-CN" sz="2400" dirty="0" smtClean="0">
              <a:ea typeface="SimSun" pitchFamily="2" charset="-122"/>
            </a:endParaRPr>
          </a:p>
          <a:p>
            <a:pPr eaLnBrk="1" hangingPunct="1">
              <a:buNone/>
              <a:defRPr/>
            </a:pPr>
            <a:endParaRPr lang="en-US" altLang="zh-CN" sz="2400" dirty="0" smtClean="0">
              <a:ea typeface="SimSun" pitchFamily="2" charset="-122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altLang="zh-CN" b="1" dirty="0" smtClean="0">
              <a:ea typeface="SimSun" pitchFamily="2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12000">
        <p14:ferris dir="l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rica"/>
          <p:cNvPicPr>
            <a:picLocks noGrp="1"/>
          </p:cNvPicPr>
          <p:nvPr>
            <p:ph idx="1"/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47864" y="620688"/>
            <a:ext cx="2232248" cy="3024336"/>
          </a:xfrm>
          <a:prstGeom prst="rect">
            <a:avLst/>
          </a:prstGeom>
          <a:noFill/>
          <a:ln w="38100">
            <a:solidFill>
              <a:srgbClr val="6600FF"/>
            </a:solidFill>
            <a:miter lim="800000"/>
            <a:headEnd/>
            <a:tailEnd/>
          </a:ln>
        </p:spPr>
      </p:pic>
      <p:pic>
        <p:nvPicPr>
          <p:cNvPr id="6" name="Picture 5" descr="8keSJOsIIiA2gMtSsH-hZuuFdpHvh7XQJpFszf9Do1LRPzrzKo0qxEv32fNTblBXqckCnOPRlBGSK-rvJg9pVJrfwo-QBRV8D_JRHAHk5LZHjKw_0cY"/>
          <p:cNvPicPr/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1560" y="3789040"/>
            <a:ext cx="3816424" cy="2880320"/>
          </a:xfrm>
          <a:prstGeom prst="rect">
            <a:avLst/>
          </a:prstGeom>
          <a:noFill/>
          <a:ln w="76200" cmpd="tri">
            <a:solidFill>
              <a:srgbClr val="6600FF"/>
            </a:solidFill>
            <a:miter lim="800000"/>
            <a:headEnd/>
            <a:tailEnd/>
          </a:ln>
        </p:spPr>
      </p:pic>
      <p:pic>
        <p:nvPicPr>
          <p:cNvPr id="104449" name="Picture 1" descr="mda-acc 001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3131840" cy="3573016"/>
          </a:xfrm>
          <a:prstGeom prst="rect">
            <a:avLst/>
          </a:prstGeom>
          <a:noFill/>
          <a:ln w="50800" algn="ctr">
            <a:solidFill>
              <a:srgbClr val="0033CC"/>
            </a:solidFill>
            <a:miter lim="800000"/>
            <a:headEnd/>
            <a:tailEnd/>
          </a:ln>
        </p:spPr>
      </p:pic>
      <p:pic>
        <p:nvPicPr>
          <p:cNvPr id="104450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44008" y="3789040"/>
            <a:ext cx="3960440" cy="2808312"/>
          </a:xfrm>
          <a:prstGeom prst="rect">
            <a:avLst/>
          </a:prstGeom>
          <a:noFill/>
          <a:ln w="41275">
            <a:solidFill>
              <a:srgbClr val="6600FF"/>
            </a:solidFill>
            <a:miter lim="800000"/>
            <a:headEnd/>
            <a:tailEnd/>
          </a:ln>
        </p:spPr>
      </p:pic>
      <p:pic>
        <p:nvPicPr>
          <p:cNvPr id="104451" name="Picture 3" descr="komen 1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24128" y="38580"/>
            <a:ext cx="3384376" cy="3678452"/>
          </a:xfrm>
          <a:prstGeom prst="rect">
            <a:avLst/>
          </a:prstGeom>
          <a:noFill/>
          <a:ln w="44450" algn="in">
            <a:solidFill>
              <a:srgbClr val="6600FF"/>
            </a:solidFill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6000">
        <p14:ferris dir="l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zh-TW" altLang="en-US" sz="5400" b="1" i="1" dirty="0" smtClean="0">
                <a:ea typeface="新細明體" pitchFamily="18" charset="-120"/>
              </a:rPr>
              <a:t>專題講座及一般互助小組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5400" b="1" i="1" dirty="0" smtClean="0"/>
              <a:t>Cancer Seminars &amp; General Cancer Support Group Meetings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 advClick="0" advTm="6000">
        <p14:glitter pattern="hexagon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1"/>
            <a:ext cx="9144000" cy="836711"/>
          </a:xfrm>
        </p:spPr>
        <p:txBody>
          <a:bodyPr/>
          <a:lstStyle/>
          <a:p>
            <a:pPr>
              <a:defRPr/>
            </a:pPr>
            <a:r>
              <a:rPr lang="en-US" sz="3600" b="1" dirty="0" smtClean="0">
                <a:effectLst/>
              </a:rPr>
              <a:t>Collaborating Agencies</a:t>
            </a:r>
            <a:r>
              <a:rPr lang="en-US" sz="4000" b="1" dirty="0" smtClean="0"/>
              <a:t> (</a:t>
            </a:r>
            <a:r>
              <a:rPr lang="zh-TW" altLang="en-US" sz="4000" b="1" dirty="0" smtClean="0">
                <a:ea typeface="新細明體" pitchFamily="18" charset="-120"/>
              </a:rPr>
              <a:t>合作交流機構</a:t>
            </a:r>
            <a:r>
              <a:rPr lang="en-US" altLang="zh-TW" sz="4000" b="1" dirty="0" smtClean="0">
                <a:ea typeface="新細明體" pitchFamily="18" charset="-120"/>
              </a:rPr>
              <a:t>)</a:t>
            </a:r>
            <a:endParaRPr lang="en-US" sz="4000" b="1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71500" y="764704"/>
            <a:ext cx="8393113" cy="5807547"/>
          </a:xfrm>
        </p:spPr>
        <p:txBody>
          <a:bodyPr/>
          <a:lstStyle/>
          <a:p>
            <a:pPr>
              <a:defRPr/>
            </a:pPr>
            <a:r>
              <a:rPr lang="en-US" sz="2000" dirty="0" smtClean="0"/>
              <a:t>Hope Clinic</a:t>
            </a:r>
          </a:p>
          <a:p>
            <a:pPr>
              <a:defRPr/>
            </a:pPr>
            <a:r>
              <a:rPr lang="en-US" sz="2000" dirty="0" smtClean="0"/>
              <a:t>Center for Faith and Health Initiative</a:t>
            </a:r>
          </a:p>
          <a:p>
            <a:pPr>
              <a:defRPr/>
            </a:pPr>
            <a:r>
              <a:rPr lang="en-US" sz="2000" dirty="0" smtClean="0"/>
              <a:t>The Rose</a:t>
            </a:r>
          </a:p>
          <a:p>
            <a:pPr>
              <a:defRPr/>
            </a:pPr>
            <a:r>
              <a:rPr lang="en-US" sz="2000" dirty="0" smtClean="0"/>
              <a:t>Susan G. Komen for the Cure-Houston Affiliate</a:t>
            </a:r>
          </a:p>
          <a:p>
            <a:pPr>
              <a:defRPr/>
            </a:pPr>
            <a:r>
              <a:rPr lang="en-US" sz="2000" dirty="0" smtClean="0"/>
              <a:t>ACS- Asian Cancer Council</a:t>
            </a:r>
          </a:p>
          <a:p>
            <a:pPr>
              <a:defRPr/>
            </a:pPr>
            <a:r>
              <a:rPr lang="en-US" sz="2000" dirty="0" smtClean="0"/>
              <a:t>Lymphoma and Leukemia Society</a:t>
            </a:r>
          </a:p>
          <a:p>
            <a:pPr>
              <a:defRPr/>
            </a:pPr>
            <a:r>
              <a:rPr lang="en-US" sz="2000" dirty="0" smtClean="0"/>
              <a:t>CanCare</a:t>
            </a:r>
          </a:p>
          <a:p>
            <a:pPr>
              <a:defRPr/>
            </a:pPr>
            <a:r>
              <a:rPr lang="en-US" sz="2000" dirty="0" smtClean="0"/>
              <a:t>Chinese Community Center</a:t>
            </a:r>
          </a:p>
          <a:p>
            <a:pPr>
              <a:defRPr/>
            </a:pPr>
            <a:r>
              <a:rPr lang="en-US" sz="2000" dirty="0" smtClean="0"/>
              <a:t>Taichung Kaihui Association</a:t>
            </a:r>
          </a:p>
          <a:p>
            <a:pPr>
              <a:defRPr/>
            </a:pPr>
            <a:r>
              <a:rPr lang="en-US" sz="2000" dirty="0" smtClean="0"/>
              <a:t>Global Chinese Breast Cancer Support Organization Alliance</a:t>
            </a:r>
          </a:p>
          <a:p>
            <a:pPr>
              <a:defRPr/>
            </a:pPr>
            <a:r>
              <a:rPr lang="en-US" sz="2000" dirty="0" smtClean="0"/>
              <a:t>Houston Chinese Church</a:t>
            </a:r>
          </a:p>
          <a:p>
            <a:pPr>
              <a:defRPr/>
            </a:pPr>
            <a:r>
              <a:rPr lang="en-US" sz="2000" dirty="0" smtClean="0"/>
              <a:t>West Houston Chinese Church</a:t>
            </a:r>
          </a:p>
          <a:p>
            <a:pPr>
              <a:defRPr/>
            </a:pPr>
            <a:r>
              <a:rPr lang="en-US" sz="2000" dirty="0" smtClean="0"/>
              <a:t>Fort Bend Community Church</a:t>
            </a:r>
          </a:p>
          <a:p>
            <a:pPr>
              <a:defRPr/>
            </a:pPr>
            <a:r>
              <a:rPr lang="en-US" sz="2000" dirty="0" smtClean="0"/>
              <a:t>Formosa Evangelical Church</a:t>
            </a:r>
          </a:p>
          <a:p>
            <a:pPr>
              <a:defRPr/>
            </a:pPr>
            <a:r>
              <a:rPr lang="en-US" sz="2000" dirty="0" smtClean="0"/>
              <a:t>Northwest Chinese Baptist Church</a:t>
            </a:r>
          </a:p>
          <a:p>
            <a:pPr>
              <a:defRPr/>
            </a:pPr>
            <a:r>
              <a:rPr lang="en-US" sz="2000" dirty="0" smtClean="0"/>
              <a:t>Chinese Bible Church</a:t>
            </a:r>
          </a:p>
          <a:p>
            <a:pPr>
              <a:buNone/>
              <a:defRPr/>
            </a:pPr>
            <a:endParaRPr lang="en-US" sz="2000" dirty="0" smtClean="0"/>
          </a:p>
          <a:p>
            <a:pPr>
              <a:defRPr/>
            </a:pPr>
            <a:endParaRPr lang="en-US" sz="26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12000">
        <p14:ferris dir="l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8" name="Rectangle 4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857250"/>
            <a:ext cx="8229600" cy="527367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en-US" altLang="zh-CN" sz="6000" b="1" dirty="0" smtClean="0">
              <a:ea typeface="SimSun" pitchFamily="2" charset="-122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altLang="zh-CN" sz="6600" b="1" dirty="0" smtClean="0">
                <a:ea typeface="SimSun" pitchFamily="2" charset="-122"/>
              </a:rPr>
              <a:t>Our Team 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altLang="zh-CN" sz="6600" b="1" dirty="0" smtClean="0">
                <a:ea typeface="SimSun" pitchFamily="2" charset="-122"/>
              </a:rPr>
              <a:t>(</a:t>
            </a:r>
            <a:r>
              <a:rPr lang="zh-TW" altLang="en-US" sz="6600" b="1" dirty="0" smtClean="0">
                <a:ea typeface="SimSun" pitchFamily="2" charset="-122"/>
              </a:rPr>
              <a:t>我們的團隊</a:t>
            </a:r>
            <a:r>
              <a:rPr lang="en-US" altLang="zh-TW" sz="6600" b="1" dirty="0" smtClean="0">
                <a:ea typeface="SimSun" pitchFamily="2" charset="-122"/>
              </a:rPr>
              <a:t>)</a:t>
            </a:r>
            <a:endParaRPr lang="en-US" altLang="zh-CN" sz="6600" b="1" dirty="0" smtClean="0">
              <a:ea typeface="SimSun" pitchFamily="2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 advClick="0" advTm="6000">
        <p14:glitter pattern="hexagon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0" name="Picture 6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01008"/>
            <a:ext cx="9144000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1" name="Picture 7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1"/>
            <a:ext cx="7515225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Click="0" advTm="6000">
        <p14:flip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l &amp; s\earthquake\csn\news letter\2010\May\IMG_0038.JPG"/>
          <p:cNvPicPr>
            <a:picLocks noGrp="1" noChangeAspect="1" noChangeArrowheads="1"/>
          </p:cNvPicPr>
          <p:nvPr>
            <p:ph idx="1"/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251520" y="332656"/>
            <a:ext cx="4392488" cy="3096344"/>
          </a:xfrm>
          <a:noFill/>
        </p:spPr>
      </p:pic>
      <p:pic>
        <p:nvPicPr>
          <p:cNvPr id="5" name="Picture 5" descr="IMG_2036[2]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 t="22314" b="37190"/>
          <a:stretch>
            <a:fillRect/>
          </a:stretch>
        </p:blipFill>
        <p:spPr bwMode="auto">
          <a:xfrm>
            <a:off x="4716016" y="332656"/>
            <a:ext cx="4427984" cy="3096344"/>
          </a:xfrm>
          <a:prstGeom prst="rect">
            <a:avLst/>
          </a:prstGeom>
          <a:noFill/>
          <a:ln w="38100" algn="in">
            <a:solidFill>
              <a:srgbClr val="33CC33"/>
            </a:solidFill>
            <a:miter lim="800000"/>
            <a:headEnd/>
            <a:tailEnd/>
          </a:ln>
          <a:effectLst/>
        </p:spPr>
      </p:pic>
      <p:pic>
        <p:nvPicPr>
          <p:cNvPr id="107522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536" y="3573016"/>
            <a:ext cx="8389615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Click="0" advTm="6000">
        <p14:flip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23850" y="1196975"/>
            <a:ext cx="8496300" cy="5184775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endParaRPr lang="en-US" sz="2000" dirty="0" smtClean="0">
              <a:ea typeface="新細明體" pitchFamily="18" charset="-120"/>
            </a:endParaRPr>
          </a:p>
          <a:p>
            <a:pPr marL="0" indent="0">
              <a:defRPr/>
            </a:pPr>
            <a:endParaRPr lang="en-US" sz="2000" dirty="0" smtClean="0"/>
          </a:p>
        </p:txBody>
      </p:sp>
      <p:sp>
        <p:nvSpPr>
          <p:cNvPr id="68611" name="Horizontal Scroll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051050" y="188913"/>
            <a:ext cx="4897438" cy="647799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zh-TW" altLang="en-US" sz="2800" b="1" dirty="0"/>
              <a:t>團隊羣 </a:t>
            </a:r>
            <a:r>
              <a:rPr lang="en-US" altLang="zh-TW" sz="2800" b="1" dirty="0"/>
              <a:t>(Our Team)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5" y="908720"/>
            <a:ext cx="8280920" cy="5949279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Click="0" advTm="14000">
        <p14:flip dir="r"/>
      </p:transition>
    </mc:Choice>
    <mc:Fallback>
      <p:transition spd="slow" advClick="0" advTm="1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0" name="Rectangle 9"/>
          <p:cNvSpPr/>
          <p:nvPr>
            <p:custDataLst>
              <p:tags r:id="rId3"/>
            </p:custDataLst>
          </p:nvPr>
        </p:nvSpPr>
        <p:spPr bwMode="auto">
          <a:xfrm rot="10800000" flipV="1">
            <a:off x="328613" y="2811463"/>
            <a:ext cx="2862262" cy="611187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zh-TW" altLang="en-US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陳康元醫師和王琳博士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  <p:pic>
        <p:nvPicPr>
          <p:cNvPr id="8205" name="Picture 13" descr="C:\furjen\LSA\board policy\2011\New Folder\general cancer seminar and workshops\3-5 dr.cohen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5536" y="3789040"/>
            <a:ext cx="4248472" cy="30689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206" name="Picture 14" descr="C:\furjen\LSA\board policy\2011\New Folder\general cancer seminar and workshops\IMG_1242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932040" y="3473624"/>
            <a:ext cx="3888432" cy="33843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207" name="Picture 15"/>
          <p:cNvPicPr>
            <a:picLocks noGrp="1" noChangeAspect="1" noChangeArrowheads="1"/>
          </p:cNvPicPr>
          <p:nvPr>
            <p:ph idx="1"/>
            <p:custDataLst>
              <p:tags r:id="rId6"/>
            </p:custDataLst>
          </p:nvPr>
        </p:nvPicPr>
        <p:blipFill>
          <a:blip r:embed="rId15" cstate="print"/>
          <a:srcRect/>
          <a:stretch>
            <a:fillRect/>
          </a:stretch>
        </p:blipFill>
        <p:spPr>
          <a:xfrm>
            <a:off x="395536" y="332656"/>
            <a:ext cx="4248472" cy="3155404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208" name="Picture 16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860032" y="260648"/>
            <a:ext cx="3955157" cy="30243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1442" name="Rectangle 2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11560" y="2641325"/>
            <a:ext cx="37444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Times New Roman" pitchFamily="18" charset="0"/>
              </a:rPr>
              <a:t>講員   陳康元醫師 和王琳博士</a:t>
            </a:r>
            <a:endParaRPr kumimoji="0" lang="en-US" altLang="zh-TW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1600" b="1" dirty="0" smtClean="0">
                <a:latin typeface="Calibri" pitchFamily="34" charset="0"/>
                <a:ea typeface="新細明體" pitchFamily="18" charset="-120"/>
                <a:cs typeface="Times New Roman" pitchFamily="18" charset="0"/>
              </a:rPr>
              <a:t>Speakers: Drs. Karl and Grace Chen</a:t>
            </a:r>
            <a:endParaRPr kumimoji="0" lang="zh-TW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1443" name="Rectangle 3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11560" y="5881345"/>
            <a:ext cx="38164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8" algn="l"/>
                <a:tab pos="914400" algn="l"/>
                <a:tab pos="941388" algn="l"/>
              </a:tabLst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Times New Roman" pitchFamily="18" charset="0"/>
              </a:rPr>
              <a:t>Dr. Lorenzo Cohen </a:t>
            </a:r>
            <a:r>
              <a:rPr kumimoji="0" lang="zh-TW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新細明體" pitchFamily="18" charset="-120"/>
                <a:ea typeface="新細明體" pitchFamily="18" charset="-120"/>
                <a:cs typeface="Times New Roman" pitchFamily="18" charset="0"/>
              </a:rPr>
              <a:t>博士</a:t>
            </a:r>
            <a:r>
              <a:rPr kumimoji="0" lang="en-US" altLang="zh-TW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新細明體" pitchFamily="18" charset="-120"/>
                <a:ea typeface="新細明體" pitchFamily="18" charset="-120"/>
                <a:cs typeface="Times New Roman" pitchFamily="18" charset="0"/>
              </a:rPr>
              <a:t>, </a:t>
            </a:r>
            <a:r>
              <a:rPr kumimoji="0" lang="en-US" altLang="zh-TW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Times New Roman" pitchFamily="18" charset="0"/>
              </a:rPr>
              <a:t>University of Texas MD Anderson Cancer Center</a:t>
            </a:r>
            <a:endParaRPr kumimoji="0" lang="en-US" altLang="zh-TW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Rectangle 10"/>
          <p:cNvSpPr/>
          <p:nvPr>
            <p:custDataLst>
              <p:tags r:id="rId10"/>
            </p:custDataLst>
          </p:nvPr>
        </p:nvSpPr>
        <p:spPr>
          <a:xfrm>
            <a:off x="5076056" y="6021288"/>
            <a:ext cx="3456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/>
              <a:t>殷正男醫師 </a:t>
            </a:r>
            <a:r>
              <a:rPr lang="en-US" altLang="zh-TW" b="1" dirty="0" smtClean="0"/>
              <a:t>(Dr. </a:t>
            </a:r>
            <a:r>
              <a:rPr lang="en-US" altLang="zh-TW" b="1" dirty="0" err="1" smtClean="0"/>
              <a:t>Zhengnan</a:t>
            </a:r>
            <a:r>
              <a:rPr lang="en-US" altLang="zh-TW" b="1" dirty="0" smtClean="0"/>
              <a:t> Yin</a:t>
            </a:r>
            <a:r>
              <a:rPr lang="en-US" b="1" dirty="0" smtClean="0"/>
              <a:t>, CI Medical Center</a:t>
            </a:r>
            <a:endParaRPr lang="en-US" b="1" dirty="0"/>
          </a:p>
        </p:txBody>
      </p:sp>
      <p:sp>
        <p:nvSpPr>
          <p:cNvPr id="12" name="Rectangle 11"/>
          <p:cNvSpPr/>
          <p:nvPr>
            <p:custDataLst>
              <p:tags r:id="rId11"/>
            </p:custDataLst>
          </p:nvPr>
        </p:nvSpPr>
        <p:spPr>
          <a:xfrm>
            <a:off x="5148064" y="2276873"/>
            <a:ext cx="36724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/>
              <a:t>胡桂英醫師 </a:t>
            </a:r>
            <a:r>
              <a:rPr lang="en-US" altLang="zh-TW" b="1" dirty="0" smtClean="0"/>
              <a:t>(Dr. grace </a:t>
            </a:r>
            <a:r>
              <a:rPr lang="en-US" altLang="zh-TW" b="1" dirty="0" err="1" smtClean="0"/>
              <a:t>Hu</a:t>
            </a:r>
            <a:r>
              <a:rPr lang="en-US" altLang="zh-TW" b="1" dirty="0" smtClean="0"/>
              <a:t>)</a:t>
            </a:r>
            <a:r>
              <a:rPr lang="en-US" b="1" dirty="0" smtClean="0"/>
              <a:t>, </a:t>
            </a:r>
          </a:p>
          <a:p>
            <a:r>
              <a:rPr lang="en-US" b="1" dirty="0" smtClean="0"/>
              <a:t>St. Lukes Hospital / Kelsey- Seybold Clinic</a:t>
            </a:r>
            <a:endParaRPr lang="en-US" b="1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Click="0" advTm="6000">
        <p14:gallery dir="l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75778" name="Picture 2" descr="C:\furjen\LSA\board policy\2011\New Folder\general cancer seminar and workshops\Dr. liu.JPG"/>
          <p:cNvPicPr>
            <a:picLocks noGrp="1" noChangeAspect="1" noChangeArrowheads="1"/>
          </p:cNvPicPr>
          <p:nvPr>
            <p:ph idx="1"/>
            <p:custDataLst>
              <p:tags r:id="rId3"/>
            </p:custDataLst>
          </p:nvPr>
        </p:nvPicPr>
        <p:blipFill>
          <a:blip r:embed="rId14" cstate="print"/>
          <a:srcRect/>
          <a:stretch>
            <a:fillRect/>
          </a:stretch>
        </p:blipFill>
        <p:spPr>
          <a:xfrm>
            <a:off x="395537" y="188640"/>
            <a:ext cx="4104456" cy="2979712"/>
          </a:xfrm>
          <a:prstGeom prst="ellipse">
            <a:avLst/>
          </a:prstGeom>
          <a:ln w="190500" cap="rnd">
            <a:solidFill>
              <a:srgbClr val="C8C6BD"/>
            </a:solidFill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11" descr="C:\furjen\LSA\board policy\2011\New Folder\general cancer seminar and workshops\Dr. Grace chen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67544" y="3429000"/>
            <a:ext cx="4032448" cy="302433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5780" name="Picture 4" descr="C:\furjen\LSA\board policy\2011\New Folder\general cancer seminar and workshops\Maria Chang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695958" y="3429000"/>
            <a:ext cx="4124514" cy="312000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222" name="Picture 6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788024" y="188640"/>
            <a:ext cx="4005833" cy="290770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223" name="Picture 7" descr="IMG_1214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131840" y="1700808"/>
            <a:ext cx="2664296" cy="3024336"/>
          </a:xfrm>
          <a:prstGeom prst="rect">
            <a:avLst/>
          </a:prstGeom>
          <a:noFill/>
          <a:ln w="50800" algn="in">
            <a:solidFill>
              <a:srgbClr val="0033CC"/>
            </a:solidFill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>
            <p:custDataLst>
              <p:tags r:id="rId8"/>
            </p:custDataLst>
          </p:nvPr>
        </p:nvSpPr>
        <p:spPr>
          <a:xfrm>
            <a:off x="1763688" y="5517232"/>
            <a:ext cx="1728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/>
              <a:t>王琳博士 </a:t>
            </a:r>
            <a:r>
              <a:rPr lang="en-US" altLang="zh-TW" b="1" dirty="0" smtClean="0"/>
              <a:t>(Dr. Grace Chen)</a:t>
            </a:r>
            <a:endParaRPr lang="en-US" b="1" dirty="0"/>
          </a:p>
        </p:txBody>
      </p:sp>
      <p:sp>
        <p:nvSpPr>
          <p:cNvPr id="60417" name="Rectangle 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331640" y="1957413"/>
            <a:ext cx="16561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劉青川中醫師</a:t>
            </a:r>
            <a:r>
              <a:rPr kumimoji="0" lang="en-US" altLang="zh-TW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 (Kathy Liu, CMD)</a:t>
            </a:r>
            <a:endParaRPr kumimoji="0" 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ectangle 9"/>
          <p:cNvSpPr/>
          <p:nvPr>
            <p:custDataLst>
              <p:tags r:id="rId10"/>
            </p:custDataLst>
          </p:nvPr>
        </p:nvSpPr>
        <p:spPr>
          <a:xfrm>
            <a:off x="5724128" y="5460326"/>
            <a:ext cx="280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/>
              <a:t>張慶怡營養師</a:t>
            </a:r>
            <a:endParaRPr lang="en-US" altLang="zh-TW" b="1" dirty="0" smtClean="0"/>
          </a:p>
          <a:p>
            <a:r>
              <a:rPr lang="en-US" b="1" dirty="0" smtClean="0"/>
              <a:t>(Ms. Maria Chang, RD)</a:t>
            </a:r>
            <a:endParaRPr lang="en-US" b="1" dirty="0"/>
          </a:p>
        </p:txBody>
      </p:sp>
      <p:sp>
        <p:nvSpPr>
          <p:cNvPr id="11" name="Rectangle 10"/>
          <p:cNvSpPr/>
          <p:nvPr>
            <p:custDataLst>
              <p:tags r:id="rId11"/>
            </p:custDataLst>
          </p:nvPr>
        </p:nvSpPr>
        <p:spPr>
          <a:xfrm>
            <a:off x="3131840" y="3501008"/>
            <a:ext cx="26642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楊培英博士</a:t>
            </a:r>
            <a:r>
              <a:rPr lang="en-US" altLang="zh-TW" dirty="0" smtClean="0"/>
              <a:t>(Dr. </a:t>
            </a:r>
            <a:r>
              <a:rPr lang="en-US" altLang="zh-TW" dirty="0" err="1" smtClean="0"/>
              <a:t>Penying</a:t>
            </a:r>
            <a:r>
              <a:rPr lang="en-US" altLang="zh-TW" dirty="0" smtClean="0"/>
              <a:t> Yang), </a:t>
            </a:r>
            <a:r>
              <a:rPr lang="en-US" dirty="0" smtClean="0"/>
              <a:t>The University of Texas MD Anderson Cancer Center</a:t>
            </a:r>
            <a:endParaRPr lang="en-US" b="1" dirty="0"/>
          </a:p>
        </p:txBody>
      </p:sp>
      <p:sp>
        <p:nvSpPr>
          <p:cNvPr id="12" name="Rectangle 11"/>
          <p:cNvSpPr/>
          <p:nvPr>
            <p:custDataLst>
              <p:tags r:id="rId12"/>
            </p:custDataLst>
          </p:nvPr>
        </p:nvSpPr>
        <p:spPr>
          <a:xfrm>
            <a:off x="6012160" y="2132856"/>
            <a:ext cx="2520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/>
              <a:t>呂乃琳中醫師</a:t>
            </a:r>
            <a:endParaRPr lang="en-US" altLang="zh-TW" b="1" dirty="0" smtClean="0"/>
          </a:p>
          <a:p>
            <a:r>
              <a:rPr lang="en-US" b="1" dirty="0" smtClean="0"/>
              <a:t>(</a:t>
            </a:r>
            <a:r>
              <a:rPr lang="en-US" b="1" dirty="0" err="1" smtClean="0"/>
              <a:t>Niling</a:t>
            </a:r>
            <a:r>
              <a:rPr lang="en-US" b="1" dirty="0" smtClean="0"/>
              <a:t> Lu, CMD)</a:t>
            </a:r>
            <a:endParaRPr lang="en-US" b="1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Click="0" advTm="6000">
        <p14:gallery dir="l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10245" name="Picture 5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4810125" cy="3212976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7" name="Picture 6" descr="big"/>
          <p:cNvPicPr/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60032" y="0"/>
            <a:ext cx="4283968" cy="407707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246" name="Picture 6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3284984"/>
            <a:ext cx="4852095" cy="357301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11" name="internal-source-marker_0.590749968898256" descr="3u4E4m_90Z7P0C1eXlN5DsW4k-bVWdJbpGfuL3JnfWckEbfHFi7vFbNUTUDmPfc8o4XMX_QH8YmtZBg4cQ4uCN8fPnDOmQrs63_Izod3jOdlON8Ytw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860032" y="4077072"/>
            <a:ext cx="4283968" cy="2780928"/>
          </a:xfrm>
          <a:prstGeom prst="rect">
            <a:avLst/>
          </a:prstGeom>
          <a:solidFill>
            <a:srgbClr val="0066FF"/>
          </a:solidFill>
          <a:ln w="57150" algn="in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59393" name="Rectangle 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860032" y="5955668"/>
            <a:ext cx="367240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新細明體" pitchFamily="18" charset="-120"/>
                <a:cs typeface="Times New Roman" pitchFamily="18" charset="0"/>
              </a:rPr>
              <a:t>陳德新老師</a:t>
            </a:r>
            <a:r>
              <a:rPr kumimoji="0" lang="en-US" altLang="zh-TW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新細明體" pitchFamily="18" charset="-120"/>
                <a:cs typeface="Times New Roman" pitchFamily="18" charset="0"/>
              </a:rPr>
              <a:t>,</a:t>
            </a:r>
            <a:r>
              <a:rPr kumimoji="0" lang="zh-TW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新細明體" pitchFamily="18" charset="-120"/>
                <a:cs typeface="Times New Roman" pitchFamily="18" charset="0"/>
              </a:rPr>
              <a:t>養生食譜示範</a:t>
            </a:r>
            <a:endParaRPr kumimoji="0" lang="en-US" altLang="zh-TW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新細明體" pitchFamily="18" charset="-12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b="1" dirty="0" smtClean="0">
                <a:latin typeface="Verdana" pitchFamily="34" charset="0"/>
                <a:ea typeface="新細明體" pitchFamily="18" charset="-120"/>
                <a:cs typeface="Times New Roman" pitchFamily="18" charset="0"/>
              </a:rPr>
              <a:t>(Mr. Chen Healthy Cooking Demonstration</a:t>
            </a:r>
            <a:endParaRPr kumimoji="0" lang="zh-TW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275856" y="3356992"/>
            <a:ext cx="1512168" cy="64807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SimSun" pitchFamily="2" charset="-122"/>
              </a:rPr>
              <a:t>Cancer Seminars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Click="0" advTm="6000">
        <p14:gallery dir="l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GSCFKXBCAaqZyn5MKMhrV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i8NyydkTumN3Qie69BLvi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lvBlLpXcHvP3cluWnHak8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TKLptIm08joCWyChSWLgB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QJTib0my56bQCQzmVeQHm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EAoVk6OezSTPU1vbxlDzd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q6WMHw1wqUGj4jTfGfKRw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WMVyQJHu3Mjm9hYxpid2s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sXdNOgYCPmbLM2MOltBPwv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8AWchhFoPlL79aQ8FhPVQ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0HaBh8PrEuQXDlBErqOFW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B18OGgCWdw9ezf1FZwynH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S6wPTUfXodBUOA439hcQg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gcwvx1Pp7bX358tsszPIh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NpLmDMqh6zflKVibJB6Np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hw9Scx4ZyZZWo7Jao3YP4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NKoyahPdBtUP8fdKATc6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lOwbryd3PzTSIouEmN9lo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1zZuXDt5CXoxoA1ZQh0x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WfxOfVwpXFSPMXcWAzAJX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uaZUCnXSkQRHCKX8nxyd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VdYKwXOa5hBRV685e8nrm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FyO3NTGqXUn1KmPlj9r4k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byd6sNPpbo7hfG1IjpDwY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Y5ksZrc3bKULvr6zz4cUT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jBZAj2doLVoDAIIlUeeTI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6YRnfJznSq80LJso8aPNZ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nRQnQe9XGZeFv1JVMuOn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vzXZSv633VE7B0xRSleVK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CpVqQX1x9cW9hAQwrE0b5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M5dqEcnlYBVomgqRlDRCW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1nqJoVBt98emNRLrRUGIX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bcEgr1ZA48cs4P0VNsJvs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9Zty6UMWVdmYbd58tAuz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sWtD26sujrKqUYCNsr8Y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akMVrW6eYrAo2ENSU5N7c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tabRHdnnG84rEAyO57R8y7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65DNPFY90TJ3O8MatQQHf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oNaqkAFpLWUcdHhD6qfOq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ZPE6JBWguIcHQDokntB7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9CU4TPJpsqtI8bAGuVNOF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pULOxeHGJraa9fKz8JD9s3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t10q0H6RkPySQdJ1QMcR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JYIsOETxOi6K9T4sP2jA5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9fknWs50BOmah1IyTrXN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Mxkn1qXMdJtB6gCOLIXH5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L53QWoXayrc5Ps7qIrsOG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YC3Jg9RDiDTtfk5vH3rg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YbcfrsJwkcytI4dTEG1GO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rVZS6CVLKf1t0qRuPG87Y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lZwfRC2mqA54Jggzl6Azr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re4N1aRlxHV0AZlRKjIoP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SHD0iImx83xlKg6TG9G0pC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nVGBdgk1wo01yia4ASv52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9JGhdumgR3t0Q96qWA0wa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0yr2HGIPSKpZLXUW2QFgx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xPM36vXco0zf9WiE41wx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tri3wY7voEl23bxWZkbi7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xxr0XaWU4wdCJ7PbNGy1a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BQo9vZyaQUY30TAGIyTXF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M8dM6R2ZHwMOWACOEWmUF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EG6WA6YZ8c3H4fWITH7Rc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gcXZ3TUWBLdtuwGagW1In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KewnSV3FMO6bpTZA245bB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uBKp2IqbPu4HsItG1YTWZ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Nvutf3utsEfq9zZEPz1y9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mj6MbFTXCcYrKUCtSkeBY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XjRlbDGp0j760vAYkrP1l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6Irg7m27hFj5frigxKhSS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J0Yz3y5zHnqKcolUywUvU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8EFaaCMtj6JeZqixiu1IX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FufUVDcKYnXqSjTSntMd4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1XoUB0eqtckdZbVgG9hy8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oe2I9cGFdk9QENy3J30Uc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gzyYDp6xVKRlsiv01bwxT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5EkIX6MDVvbFGOmDmOjWg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mEIDLF861AsvuTEVsZKiO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9MBGEnOHeXuuiG0kl6uPt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1Q7Fw6EVaxswSsbKkjvY0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daksYrmjbYM0uW141Kikm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MC1XWkvChzt56gqwUiNNr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0ZBYV7EDNZRxzqlcpmkUL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Ihb3ig5Kw9fHalR0weFxa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9WmAIPlWZsJthjMROny3t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iRg0koP6edmV8eHIygoAa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XG4yeFqiZ6jrEvjHuW6Td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7lax96OhESxvTAWMa9FVe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CHAcoQMrtgzszIoGvjtIr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VhiVc6LPXxfuHspGbflaB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82WN45H5HdFuh1ev7zL58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T8BJLIMWdihRIsWXHYvco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Wr1dntEmrwObOrAF53Fx3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AnyGiDc8I6pfQlJ2KeJMj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aH0VKyBvce1Cc9HxkjiQQ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2wEum2TrxRdFhjdsI5LWj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9cfrXyJlecqpFthfbyCLG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dApO0QJ2rCQRGUmvN8CPP8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oxSojSBc5TrsnsfV5lIcD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fREJbtUckySZNIyyeRK16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Xc6P0fth2uwni0KzH7iTz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EtD8NA7vvmsLH4JJ2ye5Q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znExmw6RsBUIUrDltEJ3v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sqqyOEaCJdX3CIasTWab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tz5iWlEDavobUe7OIsHQS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5rB4X8v6rOKyaXhuCmpGEM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LQPVb0LNTkmxXQsvIOX63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FqNWl4dHub3LNft19ERmC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PnhglcKSSMEkbo7eEGzbQ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ub2d2GEieGOBBqE5J0XBj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pYEOFfrAauc4vXcWSAxla2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7t45TV0aMreET6d8a3dz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u7idu182lxVkCmuY9ECB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Rna9vOcWdU7zos9Vi7XbH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77Kpejwfp9uj2Cp8tfFQDg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vzMHzzXzeeRd3z9XNJi3T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nXxyRAQTnJJaXuiclqddc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NF2EZdgtgu48cP91HmJkQ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tSBEEAoSQFan9RvdBCDTs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6Oit2kJQuS8Gca2kzF5oD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YOFivuK6HWEeMMmax480b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etFlah3XO4BIQtOKOe5ob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1XnfYo81fDdGzcD9jt3J8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6sjhFtO8jBnRx4f174U4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1wjaMowcR2JpCfXD4ijy9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C4WSmNfUUN62rHYUiEPNO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v9UC6EUBlr3rlij62kLlJ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AxKWboboUlLEzMYJGAZis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YZlFBcBu1sf5zmRatwqWx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FHIw7iDamqXVyKAvNYNqj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oudBSw7tSv7fkEW54iQR6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AbVAxK7hFkoRKDXU1QMB0a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7DO6zXIs97pmieiwq73Tx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FLR4dexMJbkvgoH8JHREh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NiqVzHTuzsdznzMMWaKqm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E8Fgz6f67EwymEQl2Np03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QXlIMySIOchEQvFEo0yEx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9JQJJEaT875NstAQVkBRE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iIJg6iLJRHtTOCR3PeyV3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y23c3x5d3Gj9r8ZsxS7pg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kyEXZRvniJW89GdUeeDEE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AFbJ4mGGNETaIux6ydHFn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ZZMqi66e8t2qugPFGU27xE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diYifDDSLBKwYZMfN9GCV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fZYIm8GpWYp0sSLL632UT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q8HwkH2T8wpFL5DV8ryBI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QYQUYF2FS99uRauvOqWKU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pbwxjiqyZKEV3YkxguclF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6YxTu22Cz0oXzMbOOnZoY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lwPMrzMyHxCD5y0qNovma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x5pxlsFPlgNrC03IAsQ1i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lVHDOoABSCuHZKnTdkSSb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i5L8Rs3NPwJkjliAAMw5zT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QDVZm5N2w8lGJtQIDheKo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WU1jkHfv9pE053HO2uOQ5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lj0T3vGBErXFG0X3K5N1Z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1JoM0OeKVy5AzIirDJOy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S3TiMJgv88tAiHpF8A4sM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3pmHQZKI24mphhvhvRmTw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A6rfKjs4craOGYpiXe0dv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5A3z2YUGZ2X82VnsfY6jZ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e9q0WmdWbRGEPgfBeqgYS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ftBwRcT7TjTzRiPJn5Qfg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71983m0zWx8kUWppu023Y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KgpXLv3a7CEWlznI9x7km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qwoSkXAQcdkJgTJ6BvvLq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GXAP1LRvVD1pPSySa6zgp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lsKlkxF1v8obGxNS0OVQK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oRNFRwZZ4j9L6M0FSjom0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BBiuZ3VCPAVUQqivVOYHh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IR3QxIkpc96elYwxMOziO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tU17AFaLiI9UTrq9vdiqo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NC4jYo2a7YSio9Oq8FeqR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5r556Cim0o2H6p2gGLI7B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1A3hl54CbXUpwDdThpSKY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lcfEcjh7sAUpfBPHDm0Xx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gG2onRZtIKNUpu2Ohdinc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MHSp3MtieQcxkmfWIdDIf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PKRfQFmXin8V37x5GklKo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0gSN59hmGrivF1v7SJw94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BCdIRt8ErAhbUkvXOcZpv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ISaFzkv5KuPB5gbkV0aAo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f8sVrKorIPFFUlybTN9mQ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miefMugYfUx6C1dDTKGiL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WqlPLJ6nq2LtMaGcYUaKz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ghic3jazPMKwsopmDV99d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7OJwYgToGx0mlOTWIxRSu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k8f3XHML81pcix5eLQt1m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spOSj1cDSHgCtAhVibCUp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W9wlQtL0os86GQe4oLzu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qxACEsHK4pnnRwN4qPHID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VF4vXQxhpsOtsFmXaIRRi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tmUrGeNQkVQedQhlwVt72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tbuiCX1Ed88VAYxsiE8Oi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idnzIqARCgp8bHAw9juy7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CdrvGOcWobKN4G37vmgsi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O4EzLZL9DuypB97cKMEFR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noDTt1O7iEA2pmR63cafx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eF5T0iCuOCIAHfWRwJkvb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OyKKlDIsvCG7aXOA1vvOQ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kPFB9cGqU14kQw8fWYLl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sA7ZaLrFPRWPPlcsuPEVn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8iA4HhYIPfwBuN6IKGdxaz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Tz5Y3WIP0m2QeV4KtwM4H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2P7hrLyw3vQeV6va9JI51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h0icbcufz2newfRLuWgtj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0ZZYfjn2mCEky6ZeAm2NV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QHzfineLOxoJZiccXbSxG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BnxOqPaCu1oulTTeVF3WnT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AcHLMglUrvCc9ioZ00NAO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VO6H1npRVo657myxAYpU6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7N9UOYbSJ5WthTE5eYvzA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8h9YkNiHrmxJ4ZvFhVjoA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53a1qspOaT02Gjy7zrG2E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k6aqKyXUg7zGdxSQ9xdKu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8E5FTuKrpwiTH5JMxIsVV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sfckx7o3Txz4UwWLyU4Iu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ZOl5iZXqF9SYs0g9W7M2R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6xXIPAG29UY6g8Ke85xfY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ZsdPwLxtdcHKcHgoq3w78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vw6I0e1vThqTmZkWhvoxt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K82W9Z2euPGhrQLzaoAWy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Hcr5N61fKXpYMYF351sE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U3OirleS7DisovnwsztyP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q1GrRYkS3HjzsQPbrDm8p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c5xtaIkZXwYFqQv3cWde5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Rt4NT7jytTh6ZlyjViUK0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LcFH2PUp99886IdV2cnMT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06yPx2Pvrywtd4pnOdGp2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ZskbAK69dn4DG19OJIzO2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ojQ9vS0UjkIYsYf3zhIXs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Aw8tUyuH3BPVHeZowXvwe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LeBq7KEpH4CFJk12XspCg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9xg04bKKsWuoLTRtqJ3EU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C4Bxbu1kJlsnddmQe9i0V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i6gcXPxJCZiBQ8iSWkmzj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i2uFmu036BVD54a6GtEWC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alz7at1GzBdofevoOfKpP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t7ONjj3zZX8CR96ejw1q2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qHPWBiEobcQhSrjn9HDZC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fCmmhAWdnoQ9H7YnIKVAL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K3t1bMdtFd5lqPgA3zC8TD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LAhEVWmkN2Harcze04sXO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qIKcpMYS41tjQM4DE0R3B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sxFLNuKQ8N7j9zUJwAlVX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G8lN9nps6KQCfdwDYu7eT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pvxFQ5uG1r6QJzbF0vkk5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bxDvIVtgHGQMQxp0knqFH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JaiOWsStpv2CR08vZINR48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swjHcTCROJM0WOaEEuZQ3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MtmYdXaJNdYO46c0IAEQS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ZQBBQFIWGRjhKPldFEH4W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17J3sELpbdiFtwnC7u0Qx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vMmmFvVZ8NaqOtSMd4bgF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Z4mOQ2xc452UCWH6Ygub4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v3HUKkgVFgrpNh0QESsVJ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oURV575VMt1uzi7VicV8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gQZHTzH2MQhtGLFiYsfWX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2Mn6gbAGR26kiInQLAcNA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sd9q68BBJ8LqFN3Of9PKt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njHHJJzgZBECsDME1XkaK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I9CjSuWMiFiuQPIooS2s8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L3lp1A8SqidtAx4pQ5jdi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kXNWWCys8hKxozYtslEqf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gmfbjZ1W8VRMJnB4EvjX9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J29vrnCXzSIlHrHKjzqb9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jNYgrxAUk2zANg1ylBhPOa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GBQARoH87hPkDc1OyEkb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v0oIGgjQfYK5eGF9bUYZE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3nFamTcJxXMTmyEQvegrL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vmOvJu1MRXuGxsUH1NWnK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yJPt9H86UUeCSjmQaHIL6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pF0cVOcsvnGEO4FfljDL3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sUABkaDeFZLJk9sWMkTsp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AKFPMBR1gRkMJYpQPE0Mw0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WevibUmo8kLPd5Cjt1PgI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T4KvMoxiSBaCYl62ZISgQ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XuWnksQRC87elqxF7XRPs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FA6gdr27osQs7fzp44s0Y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zgSq0IxS59mplZibSqIVB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xJvsmhpZUXL8ddACKY2jLI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nSjh6ITNnscD6mfwWIxt3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jrd90O2bthPm8nceS1BD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BafTOIt6YgCynZQTyTYkg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0x29vMDP2EzdVkkfABgWm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mg079JuEsrbZIgXgb6z4v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cNLnmlk7CjfSOZSHyJCjN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mngAVhHSKbdl3dlLn8klO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KPrYouxQscd2qn7Lp2qKy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FsVFlMmtYsmuCq8XTdlUJ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IBwZCPgkXYcfq8PgfBjmT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1ALbfdT1JdePtvVj7Udh8J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81MXECJiU4jHaZ2I8KtYd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FWKGCr9coDjEkTTn8KJGx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Vg9Ua4AqLNnlQdYZi9IF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nwE9PKCJexdoLOqswY8Od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DZFhqIsHvLTZWhYgzKNiq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RXx2a9KrxPBuyKvKkjYHw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9X4oywLazRsOEHCMAsYM0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MggGXLDOPv2BNzYMBdGmf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1K5N8yJwIKeMaN7RzZxL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IPkFR02ygIFgxhU15IBKb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osOpWsH3Feh57bAVsjhwJ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M3U2ONQL6E82fvB9D55jN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1paEJEHPuI4Y1T6JVFXD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E8yBgpmrGI9tGTDD967pO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kaxzgxl9DQEMmgC2selnO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4AwY19DExkr3iBcs1M0Zr5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Vul0s6MzQeL0No4H9O6w5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PTwm16DS3rPle3df4fn40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1msdYL4whhTCEsu64FVXa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bs90uTKR91iqS9TN8SNx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c6y9mCa6Ceo7THEXXgipH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rCoLLXaH82eHa03XgbLq8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jeAkdhx29DaD0xCJ8MGsS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caYSJaBCLJpziaaqKS96S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wwZwlx2ZJG032plkxnrxR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HQ9MGEhu1UCkRiqUi4o8U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erfryI1NiMmAEsTdO4AM0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ye8L5qlMFlJ6ixhUYjXVn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P2PAnsrxhwhYVO7SnX0fPq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GrLTqjymX5qwS0jMDBsw6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Rx9mWU5gP4lkxH0bZ1dio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AaBxmewBL9pkCe7HDpna6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FLEgBbGlsR7FzdJ4nDhGg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bytBMrBriODcSoHFjTAtB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9GglaARHV2XKSOkbjbQXJn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dS7NrVDA0HojA6NZpeK1y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2nllnHjn6MKHkAuZZGNHN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OyNBSktlIzUUQKr6yWhCB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klWuj2V7oS4pS9j2iQFzBe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zTLcuqe3eRu6yNyLPYUL3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MqKKxT8RqajcYTPFQ36Fl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qJbEyM6iIQxo7lrJSlVn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4dKJhLDDOk8jcepczNNs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Spocm7KlsMHJvoyOgWz1t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MlOEW98QEoPI01zTllK8s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FAMud6bLJXD6WPQTQW9Sc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yplqaY0zCiRjGdSrW2ETE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5U5K3rvNYzhw1n9NVcLak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0bWixcEOpSGLlVoFhPMOE5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eC8C0o07diuGjrlqVy3Pj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sWbRgT0i9M6lLy0uJsAtc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2acvi96s8uxJFsBqr7NRl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2l3Isvgd6v1WAYqv6R0La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8ALSPv6W1sW37QsAHBbVo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Iz4qPfCS2xm9ib99RoRpG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IJSCZV0WQAO2csWzGL69u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ZwQz2wapAfB7S1ZcvbV5B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J7OoDCzPNNAVvtmmknUoAw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f5EZD7VpPex8JmMqTuMrZ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r5AUztgVdoYEgLV3S2tbq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ZfzD6gl3l3BtJOmtDhrsmZ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zJiDq5hrj9mGDzoIxr9T0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vpf4D7o5F4Cc8yOZviuKsw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a550vPBJYO84wRCW3aDM5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hA7lFav11wmqycypAsPzb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CSII9O9qA5XCGP8WhuIAK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j2KxZRJDX7a0Jao1DdEfnx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xz3w5BoYgd3mNvT9areWN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H5ipnEAaXwCK2xh84TD3f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nco3wqinlfKVRXdFdKn6f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RxGOEDL8XBwY6dk58xl26u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J3tlR2nkiKnzI61k8aSAb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06FkUoFTF9SQtlAayg00W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yie7ETBddFll3mFx7YFo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mm5mF64aa3y6WbH76OIBW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bFvk1V6mG5SswmDN93mqU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3ASWfaoUS8d4aqQk593Nn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dtFluiEFewmhBUr5FWYLd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erbcWPXdm7xBmpgUG6gcT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HTOWS0t7PBfuee9hlPH1a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K0y1OLfSv0PxJho0WXJeh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2aYZBCb27wl1YAxI3tftO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mSb2KpKqvSxs9OoQbHSX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FHuSSlTKiVYOEFQM1P75v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Zh8AC5M1lkQ7ctxRwoxLz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uk9I0oF3P0IHHcJiJOYgz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Ywsme9iIxKnnNNqT5nmiu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pvMl8dFJNj2QmDfDawK6s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kkpVSPIAUg987XAT143OX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kXrNErcPynmrbsWclP0co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Gewh2huF3E1fZru4bgn4H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LFM8WOIdNKFyhchmpVlTj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j4i96g0GKnsNbALi90rMc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qVtuHhEJOk4TtQuTkFWQR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AqaiNORrJOs3fRFs7ry3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unJrSvBFWtQ9l2kpuPSmA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qpADeRyuhNjeVMylWlQ4R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c6wC7HXJbzKfWjRehJ6rb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P67yQ8Swwwordu7BKQxyB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uGPeuH46XpO9gpvzQOQF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Rv6m7FZfUDr5CrICDarqz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C3eH6bZJIWGgPj77Ap6Hv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HaN3QeaFdDDSS38qyOgaV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YafOERJkcWs4QTGsvV2rM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olCouwA2jSssl3U3kLy2J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DWr4YaQirkfdLrrsJE4aj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qqH5vvuuCSLlIFXpxqb1q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c8hsBR1UYzKRw0nTElNWI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4bL9TpB6WBVBbDnnxeZJlR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8OEBtEh6c9LbdQbc6SP9y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L3bHx57UlrmvyZZ1htGvk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k17eWkeahksF3AqM7cYiO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OIibd4Alt38WJ9Ai8MFa9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O7PLkwbQVkSCWiUPfaPGY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zbpXXLjf22LH68TiB9Wpa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2TWoBumtw20ZdpWK6aAWR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w7RhcP4cDDaNFofPt5YZw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VKWblnFvAd9CnOxjixpkp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KUqq3lCHAXcEW13DhzLK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OpJyuhGuXSSqc7l1tGw7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D31qh9MrzcGyVwrNSoO5g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i1r4DoJywbyzmVlTtPedK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KWCqYh3JOhjRMFx4ZwHvj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KEbOzGN8jXHmj4ORbvnPo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phlSMBTgUeftBpYZIeX1r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k7JRBHuwKLPZB3oGTY1XU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e4JLgOoioKY3cYe9InVGY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aqmsg8lc7tilp75NqZJ0z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nfSPC1N0UHqSTjoNyfXcC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15nF7io6WwMwoB9IKB8Ffg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LRz74UXWWXMd27zqvjo7z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jkSjWUu60gIsobYdEjv9YI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UxdMoCqu3nkSt1gvWS3XL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5Fghe7KDNuVaW2TiwlvsU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S9Dya0mw3BOrryw7njKpz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Xi4dCElIsjyGM6DFXKggr"/>
</p:tagLst>
</file>

<file path=ppt/theme/theme1.xml><?xml version="1.0" encoding="utf-8"?>
<a:theme xmlns:a="http://schemas.openxmlformats.org/drawingml/2006/main" name="Beam">
  <a:themeElements>
    <a:clrScheme name="Beam 4">
      <a:dk1>
        <a:srgbClr val="006E6B"/>
      </a:dk1>
      <a:lt1>
        <a:srgbClr val="FFFFFF"/>
      </a:lt1>
      <a:dk2>
        <a:srgbClr val="008080"/>
      </a:dk2>
      <a:lt2>
        <a:srgbClr val="E2EFCD"/>
      </a:lt2>
      <a:accent1>
        <a:srgbClr val="33CCCC"/>
      </a:accent1>
      <a:accent2>
        <a:srgbClr val="6352B8"/>
      </a:accent2>
      <a:accent3>
        <a:srgbClr val="AAC0C0"/>
      </a:accent3>
      <a:accent4>
        <a:srgbClr val="DADADA"/>
      </a:accent4>
      <a:accent5>
        <a:srgbClr val="ADE2E2"/>
      </a:accent5>
      <a:accent6>
        <a:srgbClr val="5949A6"/>
      </a:accent6>
      <a:hlink>
        <a:srgbClr val="CCFFFF"/>
      </a:hlink>
      <a:folHlink>
        <a:srgbClr val="99CCFF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SimSun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SimSun" pitchFamily="2" charset="-122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Beam</Template>
  <TotalTime>7942</TotalTime>
  <Words>1312</Words>
  <Application>Microsoft Office PowerPoint</Application>
  <PresentationFormat>On-screen Show (4:3)</PresentationFormat>
  <Paragraphs>180</Paragraphs>
  <Slides>64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Beam</vt:lpstr>
      <vt:lpstr> </vt:lpstr>
      <vt:lpstr> </vt:lpstr>
      <vt:lpstr> </vt:lpstr>
      <vt:lpstr>Milestones (重要哩程碑)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8月26至28日，快樂營 (Survivorship Camp, Aug. 26 -28)</vt:lpstr>
      <vt:lpstr>Slide 19</vt:lpstr>
      <vt:lpstr>Slide 20</vt:lpstr>
      <vt:lpstr>Slide 21</vt:lpstr>
      <vt:lpstr>癌 症 篩 檢  (Cancer Screenings)  免費乳房攝影  (Mammogram  Screening)  Ｂ型肝炎篩檢  (Hepatitis B Screening) </vt:lpstr>
      <vt:lpstr>Slide 23</vt:lpstr>
      <vt:lpstr>Slide 24</vt:lpstr>
      <vt:lpstr>Slide 25</vt:lpstr>
      <vt:lpstr>Slide 26</vt:lpstr>
      <vt:lpstr>年長關懷 (Senior Care) 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西北辦事處 Northwest Branch Office</vt:lpstr>
      <vt:lpstr>Slide 48</vt:lpstr>
      <vt:lpstr>光鹽社-健康園地 (Veggie Farm)</vt:lpstr>
      <vt:lpstr>Slide 50</vt:lpstr>
      <vt:lpstr>Slide 51</vt:lpstr>
      <vt:lpstr>Slide 52</vt:lpstr>
      <vt:lpstr>Slide 53</vt:lpstr>
      <vt:lpstr>社區關懷  (Community Services) </vt:lpstr>
      <vt:lpstr>Slide 55</vt:lpstr>
      <vt:lpstr>Slide 56</vt:lpstr>
      <vt:lpstr>Slide 57</vt:lpstr>
      <vt:lpstr>Slide 58</vt:lpstr>
      <vt:lpstr>Slide 59</vt:lpstr>
      <vt:lpstr>Collaborating Agencies (合作交流機構)</vt:lpstr>
      <vt:lpstr>Slide 61</vt:lpstr>
      <vt:lpstr>Slide 62</vt:lpstr>
      <vt:lpstr>Slide 63</vt:lpstr>
      <vt:lpstr>Slide 64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Owner</dc:creator>
  <cp:lastModifiedBy>Computer Services</cp:lastModifiedBy>
  <cp:revision>359</cp:revision>
  <dcterms:created xsi:type="dcterms:W3CDTF">2008-11-26T15:29:49Z</dcterms:created>
  <dcterms:modified xsi:type="dcterms:W3CDTF">2012-01-05T17:44:06Z</dcterms:modified>
</cp:coreProperties>
</file>